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73" r:id="rId2"/>
    <p:sldId id="283" r:id="rId3"/>
    <p:sldId id="277" r:id="rId4"/>
    <p:sldId id="282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37CD9A-8BD1-4D92-9F65-5D1B0E0982C2}" v="3" dt="2023-12-06T14:25:39.3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3172" autoAdjust="0"/>
  </p:normalViewPr>
  <p:slideViewPr>
    <p:cSldViewPr snapToGrid="0">
      <p:cViewPr varScale="1">
        <p:scale>
          <a:sx n="103" d="100"/>
          <a:sy n="103" d="100"/>
        </p:scale>
        <p:origin x="9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in MARESCAUX" userId="d405129b-4d2e-4c91-9ec0-6bf5aca75aa2" providerId="ADAL" clId="{CA37CD9A-8BD1-4D92-9F65-5D1B0E0982C2}"/>
    <pc:docChg chg="undo custSel addSld delSld modSld sldOrd">
      <pc:chgData name="Romain MARESCAUX" userId="d405129b-4d2e-4c91-9ec0-6bf5aca75aa2" providerId="ADAL" clId="{CA37CD9A-8BD1-4D92-9F65-5D1B0E0982C2}" dt="2023-12-06T14:26:08.879" v="150" actId="1076"/>
      <pc:docMkLst>
        <pc:docMk/>
      </pc:docMkLst>
      <pc:sldChg chg="modSp mod">
        <pc:chgData name="Romain MARESCAUX" userId="d405129b-4d2e-4c91-9ec0-6bf5aca75aa2" providerId="ADAL" clId="{CA37CD9A-8BD1-4D92-9F65-5D1B0E0982C2}" dt="2023-12-06T13:07:29.401" v="42" actId="20577"/>
        <pc:sldMkLst>
          <pc:docMk/>
          <pc:sldMk cId="2550636483" sldId="273"/>
        </pc:sldMkLst>
        <pc:spChg chg="mod">
          <ac:chgData name="Romain MARESCAUX" userId="d405129b-4d2e-4c91-9ec0-6bf5aca75aa2" providerId="ADAL" clId="{CA37CD9A-8BD1-4D92-9F65-5D1B0E0982C2}" dt="2023-12-06T13:07:29.401" v="42" actId="20577"/>
          <ac:spMkLst>
            <pc:docMk/>
            <pc:sldMk cId="2550636483" sldId="273"/>
            <ac:spMk id="2" creationId="{46B93D54-0418-C045-B6B2-760A68115038}"/>
          </ac:spMkLst>
        </pc:spChg>
      </pc:sldChg>
      <pc:sldChg chg="del">
        <pc:chgData name="Romain MARESCAUX" userId="d405129b-4d2e-4c91-9ec0-6bf5aca75aa2" providerId="ADAL" clId="{CA37CD9A-8BD1-4D92-9F65-5D1B0E0982C2}" dt="2023-12-06T12:45:56.304" v="0" actId="2696"/>
        <pc:sldMkLst>
          <pc:docMk/>
          <pc:sldMk cId="790351803" sldId="283"/>
        </pc:sldMkLst>
      </pc:sldChg>
      <pc:sldChg chg="new del">
        <pc:chgData name="Romain MARESCAUX" userId="d405129b-4d2e-4c91-9ec0-6bf5aca75aa2" providerId="ADAL" clId="{CA37CD9A-8BD1-4D92-9F65-5D1B0E0982C2}" dt="2023-12-06T13:20:13.520" v="44" actId="47"/>
        <pc:sldMkLst>
          <pc:docMk/>
          <pc:sldMk cId="1667021944" sldId="283"/>
        </pc:sldMkLst>
      </pc:sldChg>
      <pc:sldChg chg="addSp delSp modSp add mod ord">
        <pc:chgData name="Romain MARESCAUX" userId="d405129b-4d2e-4c91-9ec0-6bf5aca75aa2" providerId="ADAL" clId="{CA37CD9A-8BD1-4D92-9F65-5D1B0E0982C2}" dt="2023-12-06T14:26:08.879" v="150" actId="1076"/>
        <pc:sldMkLst>
          <pc:docMk/>
          <pc:sldMk cId="2174983002" sldId="283"/>
        </pc:sldMkLst>
        <pc:spChg chg="mod">
          <ac:chgData name="Romain MARESCAUX" userId="d405129b-4d2e-4c91-9ec0-6bf5aca75aa2" providerId="ADAL" clId="{CA37CD9A-8BD1-4D92-9F65-5D1B0E0982C2}" dt="2023-12-06T13:21:44.631" v="78" actId="20577"/>
          <ac:spMkLst>
            <pc:docMk/>
            <pc:sldMk cId="2174983002" sldId="283"/>
            <ac:spMk id="2" creationId="{BF6A9BBD-217E-EE21-D3F1-D50C512C5140}"/>
          </ac:spMkLst>
        </pc:spChg>
        <pc:spChg chg="mod">
          <ac:chgData name="Romain MARESCAUX" userId="d405129b-4d2e-4c91-9ec0-6bf5aca75aa2" providerId="ADAL" clId="{CA37CD9A-8BD1-4D92-9F65-5D1B0E0982C2}" dt="2023-12-06T13:21:57.174" v="87" actId="14100"/>
          <ac:spMkLst>
            <pc:docMk/>
            <pc:sldMk cId="2174983002" sldId="283"/>
            <ac:spMk id="3" creationId="{56EBA025-FD3F-86B8-0C04-D2C4DAAD5BAD}"/>
          </ac:spMkLst>
        </pc:spChg>
        <pc:spChg chg="mod">
          <ac:chgData name="Romain MARESCAUX" userId="d405129b-4d2e-4c91-9ec0-6bf5aca75aa2" providerId="ADAL" clId="{CA37CD9A-8BD1-4D92-9F65-5D1B0E0982C2}" dt="2023-12-06T14:24:52.910" v="105" actId="20577"/>
          <ac:spMkLst>
            <pc:docMk/>
            <pc:sldMk cId="2174983002" sldId="283"/>
            <ac:spMk id="7" creationId="{9DCAC6E3-9203-EC0B-60F2-0D5B46A23980}"/>
          </ac:spMkLst>
        </pc:spChg>
        <pc:spChg chg="mod">
          <ac:chgData name="Romain MARESCAUX" userId="d405129b-4d2e-4c91-9ec0-6bf5aca75aa2" providerId="ADAL" clId="{CA37CD9A-8BD1-4D92-9F65-5D1B0E0982C2}" dt="2023-12-06T14:25:28.279" v="143" actId="313"/>
          <ac:spMkLst>
            <pc:docMk/>
            <pc:sldMk cId="2174983002" sldId="283"/>
            <ac:spMk id="10" creationId="{EAEB92B2-225F-1654-B310-DB93F73806DC}"/>
          </ac:spMkLst>
        </pc:spChg>
        <pc:spChg chg="add del mod ord">
          <ac:chgData name="Romain MARESCAUX" userId="d405129b-4d2e-4c91-9ec0-6bf5aca75aa2" providerId="ADAL" clId="{CA37CD9A-8BD1-4D92-9F65-5D1B0E0982C2}" dt="2023-12-06T14:26:08.879" v="150" actId="1076"/>
          <ac:spMkLst>
            <pc:docMk/>
            <pc:sldMk cId="2174983002" sldId="283"/>
            <ac:spMk id="12" creationId="{3BB878E4-1185-E1A8-55A8-BF2B5F2C2A9A}"/>
          </ac:spMkLst>
        </pc:spChg>
        <pc:spChg chg="add del mod">
          <ac:chgData name="Romain MARESCAUX" userId="d405129b-4d2e-4c91-9ec0-6bf5aca75aa2" providerId="ADAL" clId="{CA37CD9A-8BD1-4D92-9F65-5D1B0E0982C2}" dt="2023-12-06T14:26:07.210" v="149" actId="478"/>
          <ac:spMkLst>
            <pc:docMk/>
            <pc:sldMk cId="2174983002" sldId="283"/>
            <ac:spMk id="14" creationId="{E773501A-4B38-8675-FB47-D177CFCE74BD}"/>
          </ac:spMkLst>
        </pc:spChg>
        <pc:picChg chg="add mod">
          <ac:chgData name="Romain MARESCAUX" userId="d405129b-4d2e-4c91-9ec0-6bf5aca75aa2" providerId="ADAL" clId="{CA37CD9A-8BD1-4D92-9F65-5D1B0E0982C2}" dt="2023-12-06T14:25:34.309" v="144" actId="1076"/>
          <ac:picMkLst>
            <pc:docMk/>
            <pc:sldMk cId="2174983002" sldId="283"/>
            <ac:picMk id="13" creationId="{E799D2E9-BC93-0B2C-EEE0-36B9AA311093}"/>
          </ac:picMkLst>
        </pc:picChg>
        <pc:picChg chg="del">
          <ac:chgData name="Romain MARESCAUX" userId="d405129b-4d2e-4c91-9ec0-6bf5aca75aa2" providerId="ADAL" clId="{CA37CD9A-8BD1-4D92-9F65-5D1B0E0982C2}" dt="2023-12-06T14:24:43.708" v="88" actId="478"/>
          <ac:picMkLst>
            <pc:docMk/>
            <pc:sldMk cId="2174983002" sldId="283"/>
            <ac:picMk id="16" creationId="{F567C10F-665E-E51F-9196-12855502C7CE}"/>
          </ac:picMkLst>
        </pc:picChg>
        <pc:picChg chg="del">
          <ac:chgData name="Romain MARESCAUX" userId="d405129b-4d2e-4c91-9ec0-6bf5aca75aa2" providerId="ADAL" clId="{CA37CD9A-8BD1-4D92-9F65-5D1B0E0982C2}" dt="2023-12-06T14:25:16.582" v="114" actId="478"/>
          <ac:picMkLst>
            <pc:docMk/>
            <pc:sldMk cId="2174983002" sldId="283"/>
            <ac:picMk id="18" creationId="{F564B994-8497-E7F1-FFEB-4DB72CB09B25}"/>
          </ac:picMkLst>
        </pc:picChg>
      </pc:sldChg>
      <pc:sldChg chg="del">
        <pc:chgData name="Romain MARESCAUX" userId="d405129b-4d2e-4c91-9ec0-6bf5aca75aa2" providerId="ADAL" clId="{CA37CD9A-8BD1-4D92-9F65-5D1B0E0982C2}" dt="2023-12-06T12:45:56.304" v="0" actId="2696"/>
        <pc:sldMkLst>
          <pc:docMk/>
          <pc:sldMk cId="294350959" sldId="287"/>
        </pc:sldMkLst>
      </pc:sldChg>
      <pc:sldChg chg="del">
        <pc:chgData name="Romain MARESCAUX" userId="d405129b-4d2e-4c91-9ec0-6bf5aca75aa2" providerId="ADAL" clId="{CA37CD9A-8BD1-4D92-9F65-5D1B0E0982C2}" dt="2023-12-06T12:45:56.304" v="0" actId="2696"/>
        <pc:sldMkLst>
          <pc:docMk/>
          <pc:sldMk cId="678041024" sldId="288"/>
        </pc:sldMkLst>
      </pc:sldChg>
      <pc:sldChg chg="del">
        <pc:chgData name="Romain MARESCAUX" userId="d405129b-4d2e-4c91-9ec0-6bf5aca75aa2" providerId="ADAL" clId="{CA37CD9A-8BD1-4D92-9F65-5D1B0E0982C2}" dt="2023-12-06T12:45:56.304" v="0" actId="2696"/>
        <pc:sldMkLst>
          <pc:docMk/>
          <pc:sldMk cId="2427756058" sldId="289"/>
        </pc:sldMkLst>
      </pc:sldChg>
      <pc:sldChg chg="del">
        <pc:chgData name="Romain MARESCAUX" userId="d405129b-4d2e-4c91-9ec0-6bf5aca75aa2" providerId="ADAL" clId="{CA37CD9A-8BD1-4D92-9F65-5D1B0E0982C2}" dt="2023-12-06T12:45:56.304" v="0" actId="2696"/>
        <pc:sldMkLst>
          <pc:docMk/>
          <pc:sldMk cId="3118399332" sldId="290"/>
        </pc:sldMkLst>
      </pc:sldChg>
    </pc:docChg>
  </pc:docChgLst>
  <pc:docChgLst>
    <pc:chgData name="Romain MARESCAUX" userId="d405129b-4d2e-4c91-9ec0-6bf5aca75aa2" providerId="ADAL" clId="{80A6FD4E-522F-4243-A218-478D58803B15}"/>
    <pc:docChg chg="undo custSel modSld">
      <pc:chgData name="Romain MARESCAUX" userId="d405129b-4d2e-4c91-9ec0-6bf5aca75aa2" providerId="ADAL" clId="{80A6FD4E-522F-4243-A218-478D58803B15}" dt="2023-06-08T07:55:43.063" v="24"/>
      <pc:docMkLst>
        <pc:docMk/>
      </pc:docMkLst>
      <pc:sldChg chg="modSp mod">
        <pc:chgData name="Romain MARESCAUX" userId="d405129b-4d2e-4c91-9ec0-6bf5aca75aa2" providerId="ADAL" clId="{80A6FD4E-522F-4243-A218-478D58803B15}" dt="2023-06-08T07:53:11.910" v="5" actId="20577"/>
        <pc:sldMkLst>
          <pc:docMk/>
          <pc:sldMk cId="562597335" sldId="275"/>
        </pc:sldMkLst>
        <pc:spChg chg="mod">
          <ac:chgData name="Romain MARESCAUX" userId="d405129b-4d2e-4c91-9ec0-6bf5aca75aa2" providerId="ADAL" clId="{80A6FD4E-522F-4243-A218-478D58803B15}" dt="2023-06-08T07:53:11.910" v="5" actId="20577"/>
          <ac:spMkLst>
            <pc:docMk/>
            <pc:sldMk cId="562597335" sldId="275"/>
            <ac:spMk id="10" creationId="{1875263B-5887-3438-3824-C7DBEE2E1EA6}"/>
          </ac:spMkLst>
        </pc:spChg>
      </pc:sldChg>
      <pc:sldChg chg="modSp mod">
        <pc:chgData name="Romain MARESCAUX" userId="d405129b-4d2e-4c91-9ec0-6bf5aca75aa2" providerId="ADAL" clId="{80A6FD4E-522F-4243-A218-478D58803B15}" dt="2023-06-08T07:54:24.476" v="15" actId="20577"/>
        <pc:sldMkLst>
          <pc:docMk/>
          <pc:sldMk cId="4202575788" sldId="277"/>
        </pc:sldMkLst>
        <pc:spChg chg="mod">
          <ac:chgData name="Romain MARESCAUX" userId="d405129b-4d2e-4c91-9ec0-6bf5aca75aa2" providerId="ADAL" clId="{80A6FD4E-522F-4243-A218-478D58803B15}" dt="2023-06-08T07:53:47.686" v="11" actId="20577"/>
          <ac:spMkLst>
            <pc:docMk/>
            <pc:sldMk cId="4202575788" sldId="277"/>
            <ac:spMk id="7" creationId="{9DCAC6E3-9203-EC0B-60F2-0D5B46A23980}"/>
          </ac:spMkLst>
        </pc:spChg>
        <pc:spChg chg="mod">
          <ac:chgData name="Romain MARESCAUX" userId="d405129b-4d2e-4c91-9ec0-6bf5aca75aa2" providerId="ADAL" clId="{80A6FD4E-522F-4243-A218-478D58803B15}" dt="2023-06-08T07:54:24.476" v="15" actId="20577"/>
          <ac:spMkLst>
            <pc:docMk/>
            <pc:sldMk cId="4202575788" sldId="277"/>
            <ac:spMk id="13" creationId="{51FF56FF-5890-CA7F-944F-1AFB82D156FC}"/>
          </ac:spMkLst>
        </pc:spChg>
      </pc:sldChg>
      <pc:sldChg chg="modSp mod">
        <pc:chgData name="Romain MARESCAUX" userId="d405129b-4d2e-4c91-9ec0-6bf5aca75aa2" providerId="ADAL" clId="{80A6FD4E-522F-4243-A218-478D58803B15}" dt="2023-06-08T07:54:30.315" v="17" actId="20577"/>
        <pc:sldMkLst>
          <pc:docMk/>
          <pc:sldMk cId="451852109" sldId="278"/>
        </pc:sldMkLst>
        <pc:spChg chg="mod">
          <ac:chgData name="Romain MARESCAUX" userId="d405129b-4d2e-4c91-9ec0-6bf5aca75aa2" providerId="ADAL" clId="{80A6FD4E-522F-4243-A218-478D58803B15}" dt="2023-06-08T07:54:30.315" v="17" actId="20577"/>
          <ac:spMkLst>
            <pc:docMk/>
            <pc:sldMk cId="451852109" sldId="278"/>
            <ac:spMk id="13" creationId="{11EED5A9-7DCA-8FE0-AE03-B408AEC9619B}"/>
          </ac:spMkLst>
        </pc:spChg>
      </pc:sldChg>
      <pc:sldChg chg="modSp mod">
        <pc:chgData name="Romain MARESCAUX" userId="d405129b-4d2e-4c91-9ec0-6bf5aca75aa2" providerId="ADAL" clId="{80A6FD4E-522F-4243-A218-478D58803B15}" dt="2023-06-08T07:54:39.493" v="19" actId="20577"/>
        <pc:sldMkLst>
          <pc:docMk/>
          <pc:sldMk cId="958754189" sldId="279"/>
        </pc:sldMkLst>
        <pc:spChg chg="mod">
          <ac:chgData name="Romain MARESCAUX" userId="d405129b-4d2e-4c91-9ec0-6bf5aca75aa2" providerId="ADAL" clId="{80A6FD4E-522F-4243-A218-478D58803B15}" dt="2023-06-08T07:54:39.493" v="19" actId="20577"/>
          <ac:spMkLst>
            <pc:docMk/>
            <pc:sldMk cId="958754189" sldId="279"/>
            <ac:spMk id="13" creationId="{78793804-945A-D1F0-D861-92838CA699D7}"/>
          </ac:spMkLst>
        </pc:spChg>
      </pc:sldChg>
      <pc:sldChg chg="modSp mod">
        <pc:chgData name="Romain MARESCAUX" userId="d405129b-4d2e-4c91-9ec0-6bf5aca75aa2" providerId="ADAL" clId="{80A6FD4E-522F-4243-A218-478D58803B15}" dt="2023-06-08T07:55:04.738" v="21" actId="20577"/>
        <pc:sldMkLst>
          <pc:docMk/>
          <pc:sldMk cId="3782147010" sldId="282"/>
        </pc:sldMkLst>
        <pc:spChg chg="mod">
          <ac:chgData name="Romain MARESCAUX" userId="d405129b-4d2e-4c91-9ec0-6bf5aca75aa2" providerId="ADAL" clId="{80A6FD4E-522F-4243-A218-478D58803B15}" dt="2023-06-08T07:55:04.738" v="21" actId="20577"/>
          <ac:spMkLst>
            <pc:docMk/>
            <pc:sldMk cId="3782147010" sldId="282"/>
            <ac:spMk id="14" creationId="{2092A2BD-7054-6E2B-0638-65FE29FDFF7E}"/>
          </ac:spMkLst>
        </pc:spChg>
      </pc:sldChg>
      <pc:sldChg chg="modSp mod">
        <pc:chgData name="Romain MARESCAUX" userId="d405129b-4d2e-4c91-9ec0-6bf5aca75aa2" providerId="ADAL" clId="{80A6FD4E-522F-4243-A218-478D58803B15}" dt="2023-06-08T07:55:20.513" v="23" actId="20577"/>
        <pc:sldMkLst>
          <pc:docMk/>
          <pc:sldMk cId="790351803" sldId="283"/>
        </pc:sldMkLst>
        <pc:spChg chg="mod">
          <ac:chgData name="Romain MARESCAUX" userId="d405129b-4d2e-4c91-9ec0-6bf5aca75aa2" providerId="ADAL" clId="{80A6FD4E-522F-4243-A218-478D58803B15}" dt="2023-06-08T07:55:20.513" v="23" actId="20577"/>
          <ac:spMkLst>
            <pc:docMk/>
            <pc:sldMk cId="790351803" sldId="283"/>
            <ac:spMk id="7" creationId="{785336F6-8C9D-E3AE-EBEF-40A7F7E16277}"/>
          </ac:spMkLst>
        </pc:spChg>
      </pc:sldChg>
      <pc:sldChg chg="modSp mod">
        <pc:chgData name="Romain MARESCAUX" userId="d405129b-4d2e-4c91-9ec0-6bf5aca75aa2" providerId="ADAL" clId="{80A6FD4E-522F-4243-A218-478D58803B15}" dt="2023-06-08T07:55:43.063" v="24"/>
        <pc:sldMkLst>
          <pc:docMk/>
          <pc:sldMk cId="64340092" sldId="286"/>
        </pc:sldMkLst>
        <pc:spChg chg="mod">
          <ac:chgData name="Romain MARESCAUX" userId="d405129b-4d2e-4c91-9ec0-6bf5aca75aa2" providerId="ADAL" clId="{80A6FD4E-522F-4243-A218-478D58803B15}" dt="2023-06-08T07:55:43.063" v="24"/>
          <ac:spMkLst>
            <pc:docMk/>
            <pc:sldMk cId="64340092" sldId="286"/>
            <ac:spMk id="5" creationId="{C8423F75-DF58-6264-B031-DA347DDB76E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51C4F7-F030-1277-DE82-4C87F207D4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606E60-7437-6CFC-5989-803ED14B17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D8948-6970-4963-949C-BCC8D33A016B}" type="datetimeFigureOut">
              <a:rPr lang="fr-FR" smtClean="0"/>
              <a:t>07/12/2023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FAFF52-4ECF-E196-2F0B-6949918A3DE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51DDFC-4AF3-7CE5-9DCE-4F109FABE0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32FC3-8D7A-40A0-892D-4AF2436D6F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02984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6D7A0-9F70-4319-8D40-809AD6A216D2}" type="datetimeFigureOut">
              <a:rPr lang="fr-FR" smtClean="0"/>
              <a:t>07/12/2023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F7D44-CE9F-42F1-83B3-21E3322D7C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29692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roduction_Simpl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41B52E-F70C-8747-BD2C-EDFED28869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9223" y="4501828"/>
            <a:ext cx="7283824" cy="1394136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 dirty="0"/>
              <a:t>Modifiez le titre d’introduction ici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9A3FB21-0E35-884B-ADE1-EC099C7026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223" y="5942350"/>
            <a:ext cx="6265478" cy="3693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Barlow" pitchFamily="2" charset="77"/>
              </a:defRPr>
            </a:lvl1pPr>
          </a:lstStyle>
          <a:p>
            <a:pPr lvl="0"/>
            <a:r>
              <a:rPr lang="fr-FR" dirty="0"/>
              <a:t>Insérez l	a date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3E111DF-EE8E-234A-87B3-7A287CF2C4F5}"/>
              </a:ext>
            </a:extLst>
          </p:cNvPr>
          <p:cNvSpPr txBox="1"/>
          <p:nvPr userDrawn="1"/>
        </p:nvSpPr>
        <p:spPr>
          <a:xfrm>
            <a:off x="9871743" y="4926027"/>
            <a:ext cx="2198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0" spc="0" baseline="0" dirty="0">
                <a:solidFill>
                  <a:schemeClr val="bg1"/>
                </a:solidFill>
                <a:latin typeface="Barlow" pitchFamily="2" charset="77"/>
              </a:rPr>
              <a:t>EXPERTISE CENTRE </a:t>
            </a: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3D3598DF-D563-A545-9CAF-4B6D548BCF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62797" y="4656589"/>
            <a:ext cx="1416451" cy="268204"/>
          </a:xfrm>
          <a:prstGeom prst="rect">
            <a:avLst/>
          </a:prstGeom>
        </p:spPr>
      </p:pic>
      <p:sp>
        <p:nvSpPr>
          <p:cNvPr id="11" name="Espace réservé pour une image  3">
            <a:extLst>
              <a:ext uri="{FF2B5EF4-FFF2-40B4-BE49-F238E27FC236}">
                <a16:creationId xmlns:a16="http://schemas.microsoft.com/office/drawing/2014/main" id="{C4D8B3E7-9C09-5448-AE16-4D4E6BB2AAD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59223" y="3319669"/>
            <a:ext cx="1815875" cy="998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Ajoutez Logo client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F4010A2C-0D2F-D240-B30A-D479541ECC97}"/>
              </a:ext>
            </a:extLst>
          </p:cNvPr>
          <p:cNvCxnSpPr/>
          <p:nvPr userDrawn="1"/>
        </p:nvCxnSpPr>
        <p:spPr>
          <a:xfrm>
            <a:off x="959223" y="5857997"/>
            <a:ext cx="6501087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3" name="Espace réservé pour une image  5">
            <a:extLst>
              <a:ext uri="{FF2B5EF4-FFF2-40B4-BE49-F238E27FC236}">
                <a16:creationId xmlns:a16="http://schemas.microsoft.com/office/drawing/2014/main" id="{24DF4AB4-7687-44B4-B5F6-EB072EA269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-1015" r="-7341"/>
          <a:stretch/>
        </p:blipFill>
        <p:spPr>
          <a:xfrm>
            <a:off x="8961151" y="227576"/>
            <a:ext cx="3230849" cy="88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180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ists-2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67234031-31D1-41B3-AB2B-0A1CE94079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19877" y="67626"/>
            <a:ext cx="2659878" cy="920026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45070C14-D776-D54E-A52B-9C025CFEB8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2245" y="729745"/>
            <a:ext cx="10073394" cy="681193"/>
          </a:xfrm>
          <a:prstGeom prst="rect">
            <a:avLst/>
          </a:prstGeom>
        </p:spPr>
        <p:txBody>
          <a:bodyPr/>
          <a:lstStyle>
            <a:lvl1pPr>
              <a:defRPr sz="4000" b="1" i="0" cap="none" spc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latin typeface="Montserrat" pitchFamily="2" charset="77"/>
              </a:defRPr>
            </a:lvl1pPr>
          </a:lstStyle>
          <a:p>
            <a:r>
              <a:rPr lang="fr-FR" dirty="0"/>
              <a:t>Modifiez le titre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CF4AABF1-CD59-0441-86A9-38A4C512BA49}"/>
              </a:ext>
            </a:extLst>
          </p:cNvPr>
          <p:cNvCxnSpPr>
            <a:cxnSpLocks/>
          </p:cNvCxnSpPr>
          <p:nvPr userDrawn="1"/>
        </p:nvCxnSpPr>
        <p:spPr>
          <a:xfrm>
            <a:off x="361950" y="1410939"/>
            <a:ext cx="83360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8E4F8C1-01D0-A942-ACA4-20E00DE7FD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2261" y="325534"/>
            <a:ext cx="4643273" cy="4042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accent1"/>
                </a:solidFill>
                <a:latin typeface="Barlow" pitchFamily="2" charset="77"/>
              </a:defRPr>
            </a:lvl1pPr>
          </a:lstStyle>
          <a:p>
            <a:pPr lvl="0"/>
            <a:r>
              <a:rPr lang="fr-FR" dirty="0"/>
              <a:t>INSÉREZ SUR-TITRE</a:t>
            </a:r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id="{0501CD60-1869-DA42-807B-E85BB3BEE7E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61950" y="1912078"/>
            <a:ext cx="5616153" cy="4524375"/>
          </a:xfrm>
          <a:prstGeom prst="rect">
            <a:avLst/>
          </a:prstGeom>
        </p:spPr>
        <p:txBody>
          <a:bodyPr/>
          <a:lstStyle>
            <a:lvl1pPr marL="457200" indent="-457200">
              <a:buFontTx/>
              <a:buBlip>
                <a:blip r:embed="rId3"/>
              </a:buBlip>
              <a:defRPr sz="2400"/>
            </a:lvl1pPr>
            <a:lvl2pPr marL="792000" indent="-360000">
              <a:buFont typeface="Wingdings" panose="05000000000000000000" pitchFamily="2" charset="2"/>
              <a:buChar char="q"/>
              <a:defRPr sz="1800"/>
            </a:lvl2pPr>
            <a:lvl3pPr marL="1143000" indent="-228600">
              <a:buFont typeface="Wingdings" panose="05000000000000000000" pitchFamily="2" charset="2"/>
              <a:buChar char="ü"/>
              <a:defRPr sz="1600"/>
            </a:lvl3pPr>
            <a:lvl4pPr marL="1600200" indent="-228600">
              <a:buFont typeface="Wingdings" panose="05000000000000000000" pitchFamily="2" charset="2"/>
              <a:buChar char="§"/>
              <a:defRPr sz="1400"/>
            </a:lvl4pPr>
            <a:lvl5pPr marL="2057400" indent="-228600">
              <a:buFont typeface="Courier New" panose="02070309020205020404" pitchFamily="49" charset="0"/>
              <a:buChar char="o"/>
              <a:defRPr sz="1400"/>
            </a:lvl5pPr>
            <a:lvl6pPr>
              <a:defRPr sz="1400"/>
            </a:lvl6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 </a:t>
            </a:r>
            <a:r>
              <a:rPr lang="fr-FR" dirty="0" err="1"/>
              <a:t>list</a:t>
            </a:r>
            <a:endParaRPr lang="fr-FR" dirty="0"/>
          </a:p>
          <a:p>
            <a:pPr lvl="1"/>
            <a:r>
              <a:rPr lang="fr-FR" dirty="0"/>
              <a:t>Level 2 list</a:t>
            </a:r>
          </a:p>
          <a:p>
            <a:pPr marL="792000" marR="0" lvl="1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fr-FR" dirty="0"/>
              <a:t>Level 2 list</a:t>
            </a:r>
          </a:p>
          <a:p>
            <a:pPr lvl="2"/>
            <a:r>
              <a:rPr lang="fr-FR" dirty="0"/>
              <a:t>Level 3 list</a:t>
            </a:r>
          </a:p>
          <a:p>
            <a:pPr lvl="3"/>
            <a:r>
              <a:rPr lang="fr-FR" dirty="0"/>
              <a:t>Level 4 list</a:t>
            </a:r>
          </a:p>
          <a:p>
            <a:pPr lvl="4"/>
            <a:r>
              <a:rPr lang="fr-FR" dirty="0"/>
              <a:t>Level 5</a:t>
            </a:r>
          </a:p>
          <a:p>
            <a:pPr lvl="5"/>
            <a:r>
              <a:rPr lang="fr-FR" dirty="0"/>
              <a:t>Level 6</a:t>
            </a:r>
          </a:p>
          <a:p>
            <a:pPr lvl="6"/>
            <a:r>
              <a:rPr lang="fr-FR" dirty="0"/>
              <a:t>Level 7</a:t>
            </a:r>
          </a:p>
          <a:p>
            <a:pPr lvl="0"/>
            <a:r>
              <a:rPr lang="fr-FR" dirty="0"/>
              <a:t>Level 1 list</a:t>
            </a:r>
          </a:p>
          <a:p>
            <a:pPr lvl="1"/>
            <a:r>
              <a:rPr lang="fr-FR" dirty="0"/>
              <a:t>Level 2 list</a:t>
            </a:r>
          </a:p>
          <a:p>
            <a:pPr lvl="0"/>
            <a:endParaRPr lang="fr-FR" dirty="0"/>
          </a:p>
        </p:txBody>
      </p:sp>
      <p:sp>
        <p:nvSpPr>
          <p:cNvPr id="7" name="Espace réservé du contenu 16">
            <a:extLst>
              <a:ext uri="{FF2B5EF4-FFF2-40B4-BE49-F238E27FC236}">
                <a16:creationId xmlns:a16="http://schemas.microsoft.com/office/drawing/2014/main" id="{FC1B95FB-E9EF-2F54-D1E7-0B055F92058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158039" y="1910988"/>
            <a:ext cx="5704463" cy="4524375"/>
          </a:xfrm>
          <a:prstGeom prst="rect">
            <a:avLst/>
          </a:prstGeom>
        </p:spPr>
        <p:txBody>
          <a:bodyPr/>
          <a:lstStyle>
            <a:lvl1pPr marL="457200" indent="-457200">
              <a:buFontTx/>
              <a:buBlip>
                <a:blip r:embed="rId3"/>
              </a:buBlip>
              <a:defRPr sz="2400"/>
            </a:lvl1pPr>
            <a:lvl2pPr marL="792000" indent="-360000">
              <a:buFont typeface="Wingdings" panose="05000000000000000000" pitchFamily="2" charset="2"/>
              <a:buChar char="q"/>
              <a:defRPr sz="1800"/>
            </a:lvl2pPr>
            <a:lvl3pPr marL="1143000" indent="-228600">
              <a:buFont typeface="Wingdings" panose="05000000000000000000" pitchFamily="2" charset="2"/>
              <a:buChar char="ü"/>
              <a:defRPr sz="1600"/>
            </a:lvl3pPr>
            <a:lvl4pPr marL="1600200" indent="-228600">
              <a:buFont typeface="Wingdings" panose="05000000000000000000" pitchFamily="2" charset="2"/>
              <a:buChar char="§"/>
              <a:defRPr sz="1400"/>
            </a:lvl4pPr>
            <a:lvl5pPr marL="2057400" indent="-228600">
              <a:buFont typeface="Courier New" panose="02070309020205020404" pitchFamily="49" charset="0"/>
              <a:buChar char="o"/>
              <a:defRPr sz="1400"/>
            </a:lvl5pPr>
            <a:lvl6pPr>
              <a:defRPr sz="1400"/>
            </a:lvl6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 </a:t>
            </a:r>
            <a:r>
              <a:rPr lang="fr-FR" dirty="0" err="1"/>
              <a:t>list</a:t>
            </a:r>
            <a:endParaRPr lang="fr-FR" dirty="0"/>
          </a:p>
          <a:p>
            <a:pPr lvl="1"/>
            <a:r>
              <a:rPr lang="fr-FR" dirty="0"/>
              <a:t>Level 2 list</a:t>
            </a:r>
          </a:p>
          <a:p>
            <a:pPr marL="792000" marR="0" lvl="1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fr-FR" dirty="0"/>
              <a:t>Level 2 list</a:t>
            </a:r>
          </a:p>
          <a:p>
            <a:pPr lvl="2"/>
            <a:r>
              <a:rPr lang="fr-FR" dirty="0"/>
              <a:t>Level 3 list</a:t>
            </a:r>
          </a:p>
          <a:p>
            <a:pPr lvl="3"/>
            <a:r>
              <a:rPr lang="fr-FR" dirty="0"/>
              <a:t>Level 4 list</a:t>
            </a:r>
          </a:p>
          <a:p>
            <a:pPr lvl="4"/>
            <a:r>
              <a:rPr lang="fr-FR" dirty="0"/>
              <a:t>Level 5</a:t>
            </a:r>
          </a:p>
          <a:p>
            <a:pPr lvl="5"/>
            <a:r>
              <a:rPr lang="fr-FR" dirty="0"/>
              <a:t>Level 6</a:t>
            </a:r>
          </a:p>
          <a:p>
            <a:pPr lvl="6"/>
            <a:r>
              <a:rPr lang="fr-FR" dirty="0"/>
              <a:t>Level 7</a:t>
            </a:r>
          </a:p>
          <a:p>
            <a:pPr lvl="0"/>
            <a:r>
              <a:rPr lang="fr-FR" dirty="0"/>
              <a:t>Level 1 list</a:t>
            </a:r>
          </a:p>
          <a:p>
            <a:pPr lvl="1"/>
            <a:r>
              <a:rPr lang="fr-FR" dirty="0"/>
              <a:t>Level 2 list</a:t>
            </a:r>
          </a:p>
          <a:p>
            <a:pPr lvl="0"/>
            <a:endParaRPr lang="fr-FR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08E8E19-C2C4-94E0-714B-5399F8F9B7D3}"/>
              </a:ext>
            </a:extLst>
          </p:cNvPr>
          <p:cNvCxnSpPr/>
          <p:nvPr userDrawn="1"/>
        </p:nvCxnSpPr>
        <p:spPr>
          <a:xfrm>
            <a:off x="6076697" y="1910988"/>
            <a:ext cx="0" cy="45243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2537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ists-2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67234031-31D1-41B3-AB2B-0A1CE94079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19877" y="67626"/>
            <a:ext cx="2659878" cy="920026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45070C14-D776-D54E-A52B-9C025CFEB8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2245" y="729745"/>
            <a:ext cx="10073394" cy="681193"/>
          </a:xfrm>
          <a:prstGeom prst="rect">
            <a:avLst/>
          </a:prstGeom>
        </p:spPr>
        <p:txBody>
          <a:bodyPr/>
          <a:lstStyle>
            <a:lvl1pPr>
              <a:defRPr sz="4000" b="1" i="0" cap="none" spc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latin typeface="Montserrat" pitchFamily="2" charset="77"/>
              </a:defRPr>
            </a:lvl1pPr>
          </a:lstStyle>
          <a:p>
            <a:r>
              <a:rPr lang="fr-FR" dirty="0"/>
              <a:t>Modifiez le titre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CF4AABF1-CD59-0441-86A9-38A4C512BA49}"/>
              </a:ext>
            </a:extLst>
          </p:cNvPr>
          <p:cNvCxnSpPr>
            <a:cxnSpLocks/>
          </p:cNvCxnSpPr>
          <p:nvPr userDrawn="1"/>
        </p:nvCxnSpPr>
        <p:spPr>
          <a:xfrm>
            <a:off x="361950" y="1410939"/>
            <a:ext cx="83360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8E4F8C1-01D0-A942-ACA4-20E00DE7FD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2261" y="325534"/>
            <a:ext cx="4643273" cy="4042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accent1"/>
                </a:solidFill>
                <a:latin typeface="Barlow" pitchFamily="2" charset="77"/>
              </a:defRPr>
            </a:lvl1pPr>
          </a:lstStyle>
          <a:p>
            <a:pPr lvl="0"/>
            <a:r>
              <a:rPr lang="fr-FR" dirty="0"/>
              <a:t>INSÉREZ SUR-TITRE</a:t>
            </a:r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id="{0501CD60-1869-DA42-807B-E85BB3BEE7E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61950" y="1912078"/>
            <a:ext cx="3692465" cy="4524375"/>
          </a:xfrm>
          <a:prstGeom prst="rect">
            <a:avLst/>
          </a:prstGeom>
        </p:spPr>
        <p:txBody>
          <a:bodyPr/>
          <a:lstStyle>
            <a:lvl1pPr marL="457200" indent="-457200">
              <a:buFontTx/>
              <a:buBlip>
                <a:blip r:embed="rId3"/>
              </a:buBlip>
              <a:defRPr sz="1800"/>
            </a:lvl1pPr>
            <a:lvl2pPr marL="792000" indent="-360000">
              <a:buFont typeface="Wingdings" panose="05000000000000000000" pitchFamily="2" charset="2"/>
              <a:buChar char="q"/>
              <a:defRPr sz="1400"/>
            </a:lvl2pPr>
            <a:lvl3pPr marL="1143000" indent="-228600">
              <a:buFont typeface="Wingdings" panose="05000000000000000000" pitchFamily="2" charset="2"/>
              <a:buChar char="ü"/>
              <a:defRPr sz="14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Courier New" panose="02070309020205020404" pitchFamily="49" charset="0"/>
              <a:buChar char="o"/>
              <a:defRPr sz="1200"/>
            </a:lvl5pPr>
            <a:lvl6pPr>
              <a:defRPr sz="1200"/>
            </a:lvl6pPr>
            <a:lvl7pPr>
              <a:defRPr sz="1200"/>
            </a:lvl7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 </a:t>
            </a:r>
            <a:r>
              <a:rPr lang="fr-FR" dirty="0" err="1"/>
              <a:t>list</a:t>
            </a:r>
            <a:endParaRPr lang="fr-FR" dirty="0"/>
          </a:p>
          <a:p>
            <a:pPr lvl="1"/>
            <a:r>
              <a:rPr lang="fr-FR" dirty="0"/>
              <a:t>Level 2 list</a:t>
            </a:r>
          </a:p>
          <a:p>
            <a:pPr marL="792000" marR="0" lvl="1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fr-FR" dirty="0"/>
              <a:t>Level 2 list</a:t>
            </a:r>
          </a:p>
          <a:p>
            <a:pPr lvl="2"/>
            <a:r>
              <a:rPr lang="fr-FR" dirty="0"/>
              <a:t>Level 3 list</a:t>
            </a:r>
          </a:p>
          <a:p>
            <a:pPr lvl="3"/>
            <a:r>
              <a:rPr lang="fr-FR" dirty="0"/>
              <a:t>Level 4 list</a:t>
            </a:r>
          </a:p>
          <a:p>
            <a:pPr lvl="4"/>
            <a:r>
              <a:rPr lang="fr-FR" dirty="0"/>
              <a:t>Level 5</a:t>
            </a:r>
          </a:p>
          <a:p>
            <a:pPr lvl="5"/>
            <a:r>
              <a:rPr lang="fr-FR" dirty="0"/>
              <a:t>Level 6</a:t>
            </a:r>
          </a:p>
          <a:p>
            <a:pPr lvl="6"/>
            <a:r>
              <a:rPr lang="fr-FR" dirty="0"/>
              <a:t>Level 7</a:t>
            </a:r>
          </a:p>
          <a:p>
            <a:pPr lvl="0"/>
            <a:r>
              <a:rPr lang="fr-FR" dirty="0"/>
              <a:t>Level 1 list</a:t>
            </a:r>
          </a:p>
          <a:p>
            <a:pPr lvl="1"/>
            <a:r>
              <a:rPr lang="fr-FR" dirty="0"/>
              <a:t>Level 2 list</a:t>
            </a:r>
          </a:p>
          <a:p>
            <a:pPr lvl="0"/>
            <a:endParaRPr lang="fr-FR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08E8E19-C2C4-94E0-714B-5399F8F9B7D3}"/>
              </a:ext>
            </a:extLst>
          </p:cNvPr>
          <p:cNvCxnSpPr/>
          <p:nvPr userDrawn="1"/>
        </p:nvCxnSpPr>
        <p:spPr>
          <a:xfrm>
            <a:off x="4170255" y="1912078"/>
            <a:ext cx="0" cy="45243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contenu 16">
            <a:extLst>
              <a:ext uri="{FF2B5EF4-FFF2-40B4-BE49-F238E27FC236}">
                <a16:creationId xmlns:a16="http://schemas.microsoft.com/office/drawing/2014/main" id="{D4BDC213-881A-9E50-9766-FCE2B59B671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286096" y="1914834"/>
            <a:ext cx="3601276" cy="4524375"/>
          </a:xfrm>
          <a:prstGeom prst="rect">
            <a:avLst/>
          </a:prstGeom>
        </p:spPr>
        <p:txBody>
          <a:bodyPr/>
          <a:lstStyle>
            <a:lvl1pPr marL="457200" indent="-457200">
              <a:buFontTx/>
              <a:buBlip>
                <a:blip r:embed="rId3"/>
              </a:buBlip>
              <a:defRPr sz="1800"/>
            </a:lvl1pPr>
            <a:lvl2pPr marL="792000" indent="-360000">
              <a:buFont typeface="Wingdings" panose="05000000000000000000" pitchFamily="2" charset="2"/>
              <a:buChar char="q"/>
              <a:defRPr sz="1400"/>
            </a:lvl2pPr>
            <a:lvl3pPr marL="1143000" indent="-228600">
              <a:buFont typeface="Wingdings" panose="05000000000000000000" pitchFamily="2" charset="2"/>
              <a:buChar char="ü"/>
              <a:defRPr sz="14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Courier New" panose="02070309020205020404" pitchFamily="49" charset="0"/>
              <a:buChar char="o"/>
              <a:defRPr sz="1200"/>
            </a:lvl5pPr>
            <a:lvl6pPr>
              <a:defRPr sz="1200"/>
            </a:lvl6pPr>
            <a:lvl7pPr>
              <a:defRPr sz="1200"/>
            </a:lvl7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 </a:t>
            </a:r>
            <a:r>
              <a:rPr lang="fr-FR" dirty="0" err="1"/>
              <a:t>list</a:t>
            </a:r>
            <a:endParaRPr lang="fr-FR" dirty="0"/>
          </a:p>
          <a:p>
            <a:pPr lvl="1"/>
            <a:r>
              <a:rPr lang="fr-FR" dirty="0"/>
              <a:t>Level 2 list</a:t>
            </a:r>
          </a:p>
          <a:p>
            <a:pPr marL="792000" marR="0" lvl="1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fr-FR" dirty="0"/>
              <a:t>Level 2 list</a:t>
            </a:r>
          </a:p>
          <a:p>
            <a:pPr lvl="2"/>
            <a:r>
              <a:rPr lang="fr-FR" dirty="0"/>
              <a:t>Level 3 list</a:t>
            </a:r>
          </a:p>
          <a:p>
            <a:pPr lvl="3"/>
            <a:r>
              <a:rPr lang="fr-FR" dirty="0"/>
              <a:t>Level 4 list</a:t>
            </a:r>
          </a:p>
          <a:p>
            <a:pPr lvl="4"/>
            <a:r>
              <a:rPr lang="fr-FR" dirty="0"/>
              <a:t>Level 5</a:t>
            </a:r>
          </a:p>
          <a:p>
            <a:pPr lvl="5"/>
            <a:r>
              <a:rPr lang="fr-FR" dirty="0"/>
              <a:t>Level 6</a:t>
            </a:r>
          </a:p>
          <a:p>
            <a:pPr lvl="6"/>
            <a:r>
              <a:rPr lang="fr-FR" dirty="0"/>
              <a:t>Level 7</a:t>
            </a:r>
          </a:p>
          <a:p>
            <a:pPr lvl="0"/>
            <a:r>
              <a:rPr lang="fr-FR" dirty="0"/>
              <a:t>Level 1 list</a:t>
            </a:r>
          </a:p>
          <a:p>
            <a:pPr lvl="1"/>
            <a:r>
              <a:rPr lang="fr-FR" dirty="0"/>
              <a:t>Level 2 list</a:t>
            </a:r>
          </a:p>
          <a:p>
            <a:pPr lvl="0"/>
            <a:endParaRPr lang="fr-FR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B41F4A2-7840-BF98-93B5-C2EB370C73B5}"/>
              </a:ext>
            </a:extLst>
          </p:cNvPr>
          <p:cNvCxnSpPr/>
          <p:nvPr userDrawn="1"/>
        </p:nvCxnSpPr>
        <p:spPr>
          <a:xfrm>
            <a:off x="7990886" y="1914834"/>
            <a:ext cx="0" cy="45243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contenu 16">
            <a:extLst>
              <a:ext uri="{FF2B5EF4-FFF2-40B4-BE49-F238E27FC236}">
                <a16:creationId xmlns:a16="http://schemas.microsoft.com/office/drawing/2014/main" id="{20717863-970E-3ED4-80BD-3036430DC52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094400" y="1912078"/>
            <a:ext cx="3704791" cy="4524375"/>
          </a:xfrm>
          <a:prstGeom prst="rect">
            <a:avLst/>
          </a:prstGeom>
        </p:spPr>
        <p:txBody>
          <a:bodyPr/>
          <a:lstStyle>
            <a:lvl1pPr marL="457200" indent="-457200">
              <a:buFontTx/>
              <a:buBlip>
                <a:blip r:embed="rId3"/>
              </a:buBlip>
              <a:defRPr sz="1800"/>
            </a:lvl1pPr>
            <a:lvl2pPr marL="792000" indent="-360000">
              <a:buFont typeface="Wingdings" panose="05000000000000000000" pitchFamily="2" charset="2"/>
              <a:buChar char="q"/>
              <a:defRPr sz="1400"/>
            </a:lvl2pPr>
            <a:lvl3pPr marL="1143000" indent="-228600">
              <a:buFont typeface="Wingdings" panose="05000000000000000000" pitchFamily="2" charset="2"/>
              <a:buChar char="ü"/>
              <a:defRPr sz="14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Courier New" panose="02070309020205020404" pitchFamily="49" charset="0"/>
              <a:buChar char="o"/>
              <a:defRPr sz="1200"/>
            </a:lvl5pPr>
            <a:lvl6pPr>
              <a:defRPr sz="1200"/>
            </a:lvl6pPr>
            <a:lvl7pPr>
              <a:defRPr sz="1200"/>
            </a:lvl7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 </a:t>
            </a:r>
            <a:r>
              <a:rPr lang="fr-FR" dirty="0" err="1"/>
              <a:t>list</a:t>
            </a:r>
            <a:endParaRPr lang="fr-FR" dirty="0"/>
          </a:p>
          <a:p>
            <a:pPr lvl="1"/>
            <a:r>
              <a:rPr lang="fr-FR" dirty="0"/>
              <a:t>Level 2 list</a:t>
            </a:r>
          </a:p>
          <a:p>
            <a:pPr marL="792000" marR="0" lvl="1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fr-FR" dirty="0"/>
              <a:t>Level 2 list</a:t>
            </a:r>
          </a:p>
          <a:p>
            <a:pPr lvl="2"/>
            <a:r>
              <a:rPr lang="fr-FR" dirty="0"/>
              <a:t>Level 3 list</a:t>
            </a:r>
          </a:p>
          <a:p>
            <a:pPr lvl="3"/>
            <a:r>
              <a:rPr lang="fr-FR" dirty="0"/>
              <a:t>Level 4 list</a:t>
            </a:r>
          </a:p>
          <a:p>
            <a:pPr lvl="4"/>
            <a:r>
              <a:rPr lang="fr-FR" dirty="0"/>
              <a:t>Level 5</a:t>
            </a:r>
          </a:p>
          <a:p>
            <a:pPr lvl="5"/>
            <a:r>
              <a:rPr lang="fr-FR" dirty="0"/>
              <a:t>Level 6</a:t>
            </a:r>
          </a:p>
          <a:p>
            <a:pPr lvl="6"/>
            <a:r>
              <a:rPr lang="fr-FR" dirty="0"/>
              <a:t>Level 7</a:t>
            </a:r>
          </a:p>
          <a:p>
            <a:pPr lvl="0"/>
            <a:r>
              <a:rPr lang="fr-FR" dirty="0"/>
              <a:t>Level 1 list</a:t>
            </a:r>
          </a:p>
          <a:p>
            <a:pPr lvl="1"/>
            <a:r>
              <a:rPr lang="fr-FR" dirty="0"/>
              <a:t>Level 2 list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3090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ffres/Servic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>
            <a:extLst>
              <a:ext uri="{FF2B5EF4-FFF2-40B4-BE49-F238E27FC236}">
                <a16:creationId xmlns:a16="http://schemas.microsoft.com/office/drawing/2014/main" id="{9467C331-A7F4-412F-9835-406BAAE29C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19877" y="67626"/>
            <a:ext cx="2659878" cy="920026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7C4F760E-61BF-EB4A-A1A1-719891D454BB}"/>
              </a:ext>
            </a:extLst>
          </p:cNvPr>
          <p:cNvSpPr/>
          <p:nvPr userDrawn="1"/>
        </p:nvSpPr>
        <p:spPr>
          <a:xfrm>
            <a:off x="7154707" y="0"/>
            <a:ext cx="5057504" cy="6959085"/>
          </a:xfrm>
          <a:prstGeom prst="rect">
            <a:avLst/>
          </a:prstGeom>
          <a:solidFill>
            <a:schemeClr val="accent1">
              <a:alpha val="1439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45070C14-D776-D54E-A52B-9C025CFEB8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2245" y="729745"/>
            <a:ext cx="10073394" cy="677134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4000" b="1" i="0" cap="none" spc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ontserrat" pitchFamily="2" charset="77"/>
              </a:defRPr>
            </a:lvl1pPr>
          </a:lstStyle>
          <a:p>
            <a:r>
              <a:rPr lang="fr-FR" dirty="0"/>
              <a:t>Modifiez le titre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CF4AABF1-CD59-0441-86A9-38A4C512BA49}"/>
              </a:ext>
            </a:extLst>
          </p:cNvPr>
          <p:cNvCxnSpPr>
            <a:cxnSpLocks/>
          </p:cNvCxnSpPr>
          <p:nvPr userDrawn="1"/>
        </p:nvCxnSpPr>
        <p:spPr>
          <a:xfrm>
            <a:off x="361950" y="1410939"/>
            <a:ext cx="65403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8E4F8C1-01D0-A942-ACA4-20E00DE7FD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2261" y="376489"/>
            <a:ext cx="4643273" cy="4042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accent1"/>
                </a:solidFill>
                <a:latin typeface="Barlow" pitchFamily="2" charset="77"/>
              </a:defRPr>
            </a:lvl1pPr>
          </a:lstStyle>
          <a:p>
            <a:pPr lvl="0"/>
            <a:r>
              <a:rPr lang="fr-FR" dirty="0"/>
              <a:t>INSÉREZ SUR-TITRE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28DA17-0432-0C4C-A137-3ECE89C31953}"/>
              </a:ext>
            </a:extLst>
          </p:cNvPr>
          <p:cNvSpPr/>
          <p:nvPr userDrawn="1"/>
        </p:nvSpPr>
        <p:spPr>
          <a:xfrm>
            <a:off x="361950" y="2268176"/>
            <a:ext cx="767723" cy="7677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noFill/>
              </a:ln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AFEFB3-8BC9-E749-BCFA-F31440E7EF0E}"/>
              </a:ext>
            </a:extLst>
          </p:cNvPr>
          <p:cNvSpPr/>
          <p:nvPr userDrawn="1"/>
        </p:nvSpPr>
        <p:spPr>
          <a:xfrm>
            <a:off x="361950" y="3695532"/>
            <a:ext cx="767723" cy="7677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noFill/>
              </a:ln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D609AB-E839-184F-9221-B8A9692D248E}"/>
              </a:ext>
            </a:extLst>
          </p:cNvPr>
          <p:cNvSpPr/>
          <p:nvPr userDrawn="1"/>
        </p:nvSpPr>
        <p:spPr>
          <a:xfrm>
            <a:off x="361950" y="5100585"/>
            <a:ext cx="767723" cy="7677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noFill/>
              </a:ln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C643AF5-1E9E-6544-AB20-56D04A8BB37F}"/>
              </a:ext>
            </a:extLst>
          </p:cNvPr>
          <p:cNvSpPr txBox="1"/>
          <p:nvPr userDrawn="1"/>
        </p:nvSpPr>
        <p:spPr>
          <a:xfrm>
            <a:off x="510811" y="2467371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Montserrat" pitchFamily="2" charset="77"/>
              </a:rPr>
              <a:t>01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1185DFB-A863-434A-B3FB-2A129303F7BA}"/>
              </a:ext>
            </a:extLst>
          </p:cNvPr>
          <p:cNvSpPr txBox="1"/>
          <p:nvPr userDrawn="1"/>
        </p:nvSpPr>
        <p:spPr>
          <a:xfrm>
            <a:off x="510811" y="3883576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Montserrat" pitchFamily="2" charset="77"/>
              </a:rPr>
              <a:t>02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1289E5C-34E7-B040-8F41-C43F5B7B6070}"/>
              </a:ext>
            </a:extLst>
          </p:cNvPr>
          <p:cNvSpPr txBox="1"/>
          <p:nvPr userDrawn="1"/>
        </p:nvSpPr>
        <p:spPr>
          <a:xfrm>
            <a:off x="510811" y="527747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Montserrat" pitchFamily="2" charset="77"/>
              </a:rPr>
              <a:t>03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2687BCE-9A49-9447-B5F5-25D48659EFB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5249" y="2268538"/>
            <a:ext cx="5373019" cy="5064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/>
              <a:t>Offre 1</a:t>
            </a:r>
            <a:br>
              <a:rPr lang="fr-FR" dirty="0"/>
            </a:br>
            <a:r>
              <a:rPr lang="fr-FR" dirty="0" err="1"/>
              <a:t>Lorem</a:t>
            </a:r>
            <a:endParaRPr lang="fr-FR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D6D55786-CB1F-2148-B48B-F6F6454889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12967" y="2777021"/>
            <a:ext cx="5378333" cy="7677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Barlow" pitchFamily="2" charset="77"/>
              </a:defRPr>
            </a:lvl1pPr>
          </a:lstStyle>
          <a:p>
            <a:pPr lvl="0"/>
            <a:r>
              <a:rPr lang="fr-FR" dirty="0"/>
              <a:t>Explication de l’offre</a:t>
            </a:r>
          </a:p>
        </p:txBody>
      </p:sp>
      <p:sp>
        <p:nvSpPr>
          <p:cNvPr id="23" name="Espace réservé pour une image  22">
            <a:extLst>
              <a:ext uri="{FF2B5EF4-FFF2-40B4-BE49-F238E27FC236}">
                <a16:creationId xmlns:a16="http://schemas.microsoft.com/office/drawing/2014/main" id="{64553492-AEC1-A24A-9D06-815AEC62842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259444" y="1583473"/>
            <a:ext cx="4761571" cy="49399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Barlow" pitchFamily="2" charset="77"/>
              </a:defRPr>
            </a:lvl1pPr>
          </a:lstStyle>
          <a:p>
            <a:r>
              <a:rPr lang="fr-FR" dirty="0"/>
              <a:t>Image / Schéma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6C0694C9-8742-BD43-BF87-4C33299811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15249" y="3695894"/>
            <a:ext cx="5373019" cy="5064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/>
              <a:t>Offre 2</a:t>
            </a:r>
            <a:br>
              <a:rPr lang="fr-FR" dirty="0"/>
            </a:br>
            <a:r>
              <a:rPr lang="fr-FR" dirty="0" err="1"/>
              <a:t>Lorem</a:t>
            </a:r>
            <a:endParaRPr lang="fr-FR" dirty="0"/>
          </a:p>
        </p:txBody>
      </p:sp>
      <p:sp>
        <p:nvSpPr>
          <p:cNvPr id="39" name="Espace réservé du texte 13">
            <a:extLst>
              <a:ext uri="{FF2B5EF4-FFF2-40B4-BE49-F238E27FC236}">
                <a16:creationId xmlns:a16="http://schemas.microsoft.com/office/drawing/2014/main" id="{47DF1836-E998-D24A-8698-7A58A3B44DA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12967" y="4204377"/>
            <a:ext cx="5378333" cy="7677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Barlow" pitchFamily="2" charset="77"/>
              </a:defRPr>
            </a:lvl1pPr>
          </a:lstStyle>
          <a:p>
            <a:pPr lvl="0"/>
            <a:r>
              <a:rPr lang="fr-FR" dirty="0"/>
              <a:t>Explication de l’offre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6160A02-57D2-4647-BBF5-EC14A761EA7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15249" y="5089796"/>
            <a:ext cx="5373019" cy="5064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/>
              <a:t>Offre 3</a:t>
            </a:r>
            <a:br>
              <a:rPr lang="fr-FR" dirty="0"/>
            </a:br>
            <a:r>
              <a:rPr lang="fr-FR" dirty="0" err="1"/>
              <a:t>Lorem</a:t>
            </a:r>
            <a:endParaRPr lang="fr-FR" dirty="0"/>
          </a:p>
        </p:txBody>
      </p:sp>
      <p:sp>
        <p:nvSpPr>
          <p:cNvPr id="41" name="Espace réservé du texte 13">
            <a:extLst>
              <a:ext uri="{FF2B5EF4-FFF2-40B4-BE49-F238E27FC236}">
                <a16:creationId xmlns:a16="http://schemas.microsoft.com/office/drawing/2014/main" id="{6650E088-7669-D749-BB0C-8C6B91F8CC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12967" y="5598279"/>
            <a:ext cx="5378333" cy="7677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Barlow" pitchFamily="2" charset="77"/>
              </a:defRPr>
            </a:lvl1pPr>
          </a:lstStyle>
          <a:p>
            <a:pPr lvl="0"/>
            <a:r>
              <a:rPr lang="fr-FR" dirty="0"/>
              <a:t>Explication de l’offre</a:t>
            </a:r>
          </a:p>
        </p:txBody>
      </p:sp>
    </p:spTree>
    <p:extLst>
      <p:ext uri="{BB962C8B-B14F-4D97-AF65-F5344CB8AC3E}">
        <p14:creationId xmlns:p14="http://schemas.microsoft.com/office/powerpoint/2010/main" val="246368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Offres/Servic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>
            <a:extLst>
              <a:ext uri="{FF2B5EF4-FFF2-40B4-BE49-F238E27FC236}">
                <a16:creationId xmlns:a16="http://schemas.microsoft.com/office/drawing/2014/main" id="{9467C331-A7F4-412F-9835-406BAAE29C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19877" y="67626"/>
            <a:ext cx="2659878" cy="920026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7C4F760E-61BF-EB4A-A1A1-719891D454BB}"/>
              </a:ext>
            </a:extLst>
          </p:cNvPr>
          <p:cNvSpPr/>
          <p:nvPr userDrawn="1"/>
        </p:nvSpPr>
        <p:spPr>
          <a:xfrm>
            <a:off x="7154707" y="0"/>
            <a:ext cx="5057504" cy="6959085"/>
          </a:xfrm>
          <a:prstGeom prst="rect">
            <a:avLst/>
          </a:prstGeom>
          <a:solidFill>
            <a:schemeClr val="accent1">
              <a:alpha val="1439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45070C14-D776-D54E-A52B-9C025CFEB8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2245" y="729745"/>
            <a:ext cx="10073394" cy="681193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4000" b="1" i="0" cap="none" spc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ontserrat" pitchFamily="2" charset="77"/>
              </a:defRPr>
            </a:lvl1pPr>
          </a:lstStyle>
          <a:p>
            <a:r>
              <a:rPr lang="fr-FR" dirty="0"/>
              <a:t>Modifiez le titre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CF4AABF1-CD59-0441-86A9-38A4C512BA49}"/>
              </a:ext>
            </a:extLst>
          </p:cNvPr>
          <p:cNvCxnSpPr>
            <a:cxnSpLocks/>
          </p:cNvCxnSpPr>
          <p:nvPr userDrawn="1"/>
        </p:nvCxnSpPr>
        <p:spPr>
          <a:xfrm>
            <a:off x="361950" y="1410939"/>
            <a:ext cx="65403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8E4F8C1-01D0-A942-ACA4-20E00DE7FD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2261" y="376489"/>
            <a:ext cx="4643273" cy="4042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accent1"/>
                </a:solidFill>
                <a:latin typeface="Barlow" pitchFamily="2" charset="77"/>
              </a:defRPr>
            </a:lvl1pPr>
          </a:lstStyle>
          <a:p>
            <a:pPr lvl="0"/>
            <a:r>
              <a:rPr lang="fr-FR" dirty="0"/>
              <a:t>INSÉREZ SUR-TITRE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28DA17-0432-0C4C-A137-3ECE89C31953}"/>
              </a:ext>
            </a:extLst>
          </p:cNvPr>
          <p:cNvSpPr/>
          <p:nvPr userDrawn="1"/>
        </p:nvSpPr>
        <p:spPr>
          <a:xfrm>
            <a:off x="361950" y="2344376"/>
            <a:ext cx="767723" cy="7677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noFill/>
              </a:ln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AFEFB3-8BC9-E749-BCFA-F31440E7EF0E}"/>
              </a:ext>
            </a:extLst>
          </p:cNvPr>
          <p:cNvSpPr/>
          <p:nvPr userDrawn="1"/>
        </p:nvSpPr>
        <p:spPr>
          <a:xfrm>
            <a:off x="361950" y="3952707"/>
            <a:ext cx="767723" cy="7677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noFill/>
              </a:ln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C643AF5-1E9E-6544-AB20-56D04A8BB37F}"/>
              </a:ext>
            </a:extLst>
          </p:cNvPr>
          <p:cNvSpPr txBox="1"/>
          <p:nvPr userDrawn="1"/>
        </p:nvSpPr>
        <p:spPr>
          <a:xfrm>
            <a:off x="510811" y="2543571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Montserrat" pitchFamily="2" charset="77"/>
              </a:rPr>
              <a:t>01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1185DFB-A863-434A-B3FB-2A129303F7BA}"/>
              </a:ext>
            </a:extLst>
          </p:cNvPr>
          <p:cNvSpPr txBox="1"/>
          <p:nvPr userDrawn="1"/>
        </p:nvSpPr>
        <p:spPr>
          <a:xfrm>
            <a:off x="510811" y="4140751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Montserrat" pitchFamily="2" charset="77"/>
              </a:rPr>
              <a:t>02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2687BCE-9A49-9447-B5F5-25D48659EFB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5250" y="2344738"/>
            <a:ext cx="2308270" cy="5064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/>
              <a:t>Offre 1</a:t>
            </a:r>
            <a:br>
              <a:rPr lang="fr-FR" dirty="0"/>
            </a:br>
            <a:r>
              <a:rPr lang="fr-FR" dirty="0" err="1"/>
              <a:t>Lorem</a:t>
            </a:r>
            <a:endParaRPr lang="fr-FR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D6D55786-CB1F-2148-B48B-F6F6454889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12967" y="2853221"/>
            <a:ext cx="2310553" cy="7677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Barlow" pitchFamily="2" charset="77"/>
              </a:defRPr>
            </a:lvl1pPr>
          </a:lstStyle>
          <a:p>
            <a:pPr lvl="0"/>
            <a:r>
              <a:rPr lang="fr-FR" dirty="0"/>
              <a:t>Explication de l’offre</a:t>
            </a:r>
          </a:p>
        </p:txBody>
      </p:sp>
      <p:sp>
        <p:nvSpPr>
          <p:cNvPr id="23" name="Espace réservé pour une image  22">
            <a:extLst>
              <a:ext uri="{FF2B5EF4-FFF2-40B4-BE49-F238E27FC236}">
                <a16:creationId xmlns:a16="http://schemas.microsoft.com/office/drawing/2014/main" id="{64553492-AEC1-A24A-9D06-815AEC62842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259444" y="1583473"/>
            <a:ext cx="4761571" cy="49399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Barlow" pitchFamily="2" charset="77"/>
              </a:defRPr>
            </a:lvl1pPr>
          </a:lstStyle>
          <a:p>
            <a:r>
              <a:rPr lang="fr-FR" dirty="0"/>
              <a:t>Image / Schéma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42564B1-1165-9E44-98A5-3EC466BCE7C2}"/>
              </a:ext>
            </a:extLst>
          </p:cNvPr>
          <p:cNvSpPr/>
          <p:nvPr userDrawn="1"/>
        </p:nvSpPr>
        <p:spPr>
          <a:xfrm>
            <a:off x="3755677" y="2344376"/>
            <a:ext cx="767723" cy="7677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noFill/>
              </a:ln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3DFAA65-9920-314E-9F8A-752F0DFD641F}"/>
              </a:ext>
            </a:extLst>
          </p:cNvPr>
          <p:cNvSpPr/>
          <p:nvPr userDrawn="1"/>
        </p:nvSpPr>
        <p:spPr>
          <a:xfrm>
            <a:off x="3755677" y="3952707"/>
            <a:ext cx="767723" cy="7677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noFill/>
              </a:ln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BAF1D345-41A3-9E44-B3D0-0340F0FA5E4E}"/>
              </a:ext>
            </a:extLst>
          </p:cNvPr>
          <p:cNvSpPr txBox="1"/>
          <p:nvPr userDrawn="1"/>
        </p:nvSpPr>
        <p:spPr>
          <a:xfrm>
            <a:off x="3904538" y="2543571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Montserrat" pitchFamily="2" charset="77"/>
              </a:rPr>
              <a:t>03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C91E8FFD-1866-194E-BCD8-0E44F9F21C48}"/>
              </a:ext>
            </a:extLst>
          </p:cNvPr>
          <p:cNvSpPr txBox="1"/>
          <p:nvPr userDrawn="1"/>
        </p:nvSpPr>
        <p:spPr>
          <a:xfrm>
            <a:off x="3904538" y="4140751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Montserrat" pitchFamily="2" charset="77"/>
              </a:rPr>
              <a:t>04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6C0694C9-8742-BD43-BF87-4C33299811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15250" y="3953069"/>
            <a:ext cx="2308270" cy="5064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/>
              <a:t>Offre 2</a:t>
            </a:r>
            <a:br>
              <a:rPr lang="fr-FR" dirty="0"/>
            </a:br>
            <a:r>
              <a:rPr lang="fr-FR" dirty="0" err="1"/>
              <a:t>Lorem</a:t>
            </a:r>
            <a:endParaRPr lang="fr-FR" dirty="0"/>
          </a:p>
        </p:txBody>
      </p:sp>
      <p:sp>
        <p:nvSpPr>
          <p:cNvPr id="39" name="Espace réservé du texte 13">
            <a:extLst>
              <a:ext uri="{FF2B5EF4-FFF2-40B4-BE49-F238E27FC236}">
                <a16:creationId xmlns:a16="http://schemas.microsoft.com/office/drawing/2014/main" id="{47DF1836-E998-D24A-8698-7A58A3B44DA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12967" y="4461552"/>
            <a:ext cx="2310553" cy="7677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Barlow" pitchFamily="2" charset="77"/>
              </a:defRPr>
            </a:lvl1pPr>
          </a:lstStyle>
          <a:p>
            <a:pPr lvl="0"/>
            <a:r>
              <a:rPr lang="fr-FR" dirty="0"/>
              <a:t>Explication de l’offre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521DD098-92A4-C844-8FC8-04E78778645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94069" y="3953068"/>
            <a:ext cx="2308270" cy="5064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/>
              <a:t>Offre 5</a:t>
            </a:r>
            <a:br>
              <a:rPr lang="fr-FR" dirty="0"/>
            </a:br>
            <a:r>
              <a:rPr lang="fr-FR" dirty="0" err="1"/>
              <a:t>Lorem</a:t>
            </a:r>
            <a:endParaRPr lang="fr-FR" dirty="0"/>
          </a:p>
        </p:txBody>
      </p:sp>
      <p:sp>
        <p:nvSpPr>
          <p:cNvPr id="45" name="Espace réservé du texte 13">
            <a:extLst>
              <a:ext uri="{FF2B5EF4-FFF2-40B4-BE49-F238E27FC236}">
                <a16:creationId xmlns:a16="http://schemas.microsoft.com/office/drawing/2014/main" id="{5991EDAF-7A46-5248-9B19-BF05D40C724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91786" y="4461551"/>
            <a:ext cx="2310553" cy="7677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Barlow" pitchFamily="2" charset="77"/>
              </a:defRPr>
            </a:lvl1pPr>
          </a:lstStyle>
          <a:p>
            <a:pPr lvl="0"/>
            <a:r>
              <a:rPr lang="fr-FR" dirty="0"/>
              <a:t>Explication de l’offre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17ED8E28-B709-EE4C-A0DA-158AE15FBFF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94069" y="2344737"/>
            <a:ext cx="2308270" cy="5064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/>
              <a:t>Offre 4</a:t>
            </a:r>
            <a:br>
              <a:rPr lang="fr-FR" dirty="0"/>
            </a:br>
            <a:r>
              <a:rPr lang="fr-FR" dirty="0" err="1"/>
              <a:t>Lorem</a:t>
            </a:r>
            <a:endParaRPr lang="fr-FR" dirty="0"/>
          </a:p>
        </p:txBody>
      </p:sp>
      <p:sp>
        <p:nvSpPr>
          <p:cNvPr id="47" name="Espace réservé du texte 13">
            <a:extLst>
              <a:ext uri="{FF2B5EF4-FFF2-40B4-BE49-F238E27FC236}">
                <a16:creationId xmlns:a16="http://schemas.microsoft.com/office/drawing/2014/main" id="{FD65B716-8204-A94E-B555-ACEECCB04C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91786" y="2853220"/>
            <a:ext cx="2310553" cy="7677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Barlow" pitchFamily="2" charset="77"/>
              </a:defRPr>
            </a:lvl1pPr>
          </a:lstStyle>
          <a:p>
            <a:pPr lvl="0"/>
            <a:r>
              <a:rPr lang="fr-FR" dirty="0"/>
              <a:t>Explication de l’offre</a:t>
            </a:r>
          </a:p>
        </p:txBody>
      </p:sp>
    </p:spTree>
    <p:extLst>
      <p:ext uri="{BB962C8B-B14F-4D97-AF65-F5344CB8AC3E}">
        <p14:creationId xmlns:p14="http://schemas.microsoft.com/office/powerpoint/2010/main" val="4267501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ffres/Servic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>
            <a:extLst>
              <a:ext uri="{FF2B5EF4-FFF2-40B4-BE49-F238E27FC236}">
                <a16:creationId xmlns:a16="http://schemas.microsoft.com/office/drawing/2014/main" id="{9467C331-A7F4-412F-9835-406BAAE29C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19877" y="67626"/>
            <a:ext cx="2659878" cy="920026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7C4F760E-61BF-EB4A-A1A1-719891D454BB}"/>
              </a:ext>
            </a:extLst>
          </p:cNvPr>
          <p:cNvSpPr/>
          <p:nvPr userDrawn="1"/>
        </p:nvSpPr>
        <p:spPr>
          <a:xfrm>
            <a:off x="7154707" y="0"/>
            <a:ext cx="5057504" cy="6959085"/>
          </a:xfrm>
          <a:prstGeom prst="rect">
            <a:avLst/>
          </a:prstGeom>
          <a:solidFill>
            <a:schemeClr val="accent1">
              <a:alpha val="1439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45070C14-D776-D54E-A52B-9C025CFEB8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2245" y="729745"/>
            <a:ext cx="10073394" cy="677134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4000" b="1" i="0" cap="none" spc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ontserrat" pitchFamily="2" charset="77"/>
              </a:defRPr>
            </a:lvl1pPr>
          </a:lstStyle>
          <a:p>
            <a:r>
              <a:rPr lang="fr-FR" dirty="0"/>
              <a:t>Modifiez le titre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CF4AABF1-CD59-0441-86A9-38A4C512BA49}"/>
              </a:ext>
            </a:extLst>
          </p:cNvPr>
          <p:cNvCxnSpPr>
            <a:cxnSpLocks/>
          </p:cNvCxnSpPr>
          <p:nvPr userDrawn="1"/>
        </p:nvCxnSpPr>
        <p:spPr>
          <a:xfrm>
            <a:off x="361950" y="1410939"/>
            <a:ext cx="65403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8E4F8C1-01D0-A942-ACA4-20E00DE7FD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2261" y="376489"/>
            <a:ext cx="4643273" cy="4042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accent1"/>
                </a:solidFill>
                <a:latin typeface="Barlow" pitchFamily="2" charset="77"/>
              </a:defRPr>
            </a:lvl1pPr>
          </a:lstStyle>
          <a:p>
            <a:pPr lvl="0"/>
            <a:r>
              <a:rPr lang="fr-FR" dirty="0"/>
              <a:t>INSÉREZ SUR-TITRE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28DA17-0432-0C4C-A137-3ECE89C31953}"/>
              </a:ext>
            </a:extLst>
          </p:cNvPr>
          <p:cNvSpPr/>
          <p:nvPr userDrawn="1"/>
        </p:nvSpPr>
        <p:spPr>
          <a:xfrm>
            <a:off x="361950" y="2268176"/>
            <a:ext cx="767723" cy="7677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noFill/>
              </a:ln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AFEFB3-8BC9-E749-BCFA-F31440E7EF0E}"/>
              </a:ext>
            </a:extLst>
          </p:cNvPr>
          <p:cNvSpPr/>
          <p:nvPr userDrawn="1"/>
        </p:nvSpPr>
        <p:spPr>
          <a:xfrm>
            <a:off x="361950" y="3695532"/>
            <a:ext cx="767723" cy="7677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noFill/>
              </a:ln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D609AB-E839-184F-9221-B8A9692D248E}"/>
              </a:ext>
            </a:extLst>
          </p:cNvPr>
          <p:cNvSpPr/>
          <p:nvPr userDrawn="1"/>
        </p:nvSpPr>
        <p:spPr>
          <a:xfrm>
            <a:off x="361950" y="5100585"/>
            <a:ext cx="767723" cy="7677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noFill/>
              </a:ln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C643AF5-1E9E-6544-AB20-56D04A8BB37F}"/>
              </a:ext>
            </a:extLst>
          </p:cNvPr>
          <p:cNvSpPr txBox="1"/>
          <p:nvPr userDrawn="1"/>
        </p:nvSpPr>
        <p:spPr>
          <a:xfrm>
            <a:off x="510811" y="2467371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Montserrat" pitchFamily="2" charset="77"/>
              </a:rPr>
              <a:t>01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1185DFB-A863-434A-B3FB-2A129303F7BA}"/>
              </a:ext>
            </a:extLst>
          </p:cNvPr>
          <p:cNvSpPr txBox="1"/>
          <p:nvPr userDrawn="1"/>
        </p:nvSpPr>
        <p:spPr>
          <a:xfrm>
            <a:off x="510811" y="3883576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Montserrat" pitchFamily="2" charset="77"/>
              </a:rPr>
              <a:t>02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1289E5C-34E7-B040-8F41-C43F5B7B6070}"/>
              </a:ext>
            </a:extLst>
          </p:cNvPr>
          <p:cNvSpPr txBox="1"/>
          <p:nvPr userDrawn="1"/>
        </p:nvSpPr>
        <p:spPr>
          <a:xfrm>
            <a:off x="510811" y="527747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Montserrat" pitchFamily="2" charset="77"/>
              </a:rPr>
              <a:t>03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2687BCE-9A49-9447-B5F5-25D48659EFB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5250" y="2268538"/>
            <a:ext cx="2308270" cy="5064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/>
              <a:t>Offre 1</a:t>
            </a:r>
            <a:br>
              <a:rPr lang="fr-FR" dirty="0"/>
            </a:br>
            <a:r>
              <a:rPr lang="fr-FR" dirty="0" err="1"/>
              <a:t>Lorem</a:t>
            </a:r>
            <a:endParaRPr lang="fr-FR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D6D55786-CB1F-2148-B48B-F6F6454889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12967" y="2777021"/>
            <a:ext cx="2310553" cy="7677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Barlow" pitchFamily="2" charset="77"/>
              </a:defRPr>
            </a:lvl1pPr>
          </a:lstStyle>
          <a:p>
            <a:pPr lvl="0"/>
            <a:r>
              <a:rPr lang="fr-FR" dirty="0"/>
              <a:t>Explication de l’offre</a:t>
            </a:r>
          </a:p>
        </p:txBody>
      </p:sp>
      <p:sp>
        <p:nvSpPr>
          <p:cNvPr id="23" name="Espace réservé pour une image  22">
            <a:extLst>
              <a:ext uri="{FF2B5EF4-FFF2-40B4-BE49-F238E27FC236}">
                <a16:creationId xmlns:a16="http://schemas.microsoft.com/office/drawing/2014/main" id="{64553492-AEC1-A24A-9D06-815AEC62842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259444" y="1583473"/>
            <a:ext cx="4761571" cy="49399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Barlow" pitchFamily="2" charset="77"/>
              </a:defRPr>
            </a:lvl1pPr>
          </a:lstStyle>
          <a:p>
            <a:r>
              <a:rPr lang="fr-FR" dirty="0"/>
              <a:t>Image / Schéma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42564B1-1165-9E44-98A5-3EC466BCE7C2}"/>
              </a:ext>
            </a:extLst>
          </p:cNvPr>
          <p:cNvSpPr/>
          <p:nvPr userDrawn="1"/>
        </p:nvSpPr>
        <p:spPr>
          <a:xfrm>
            <a:off x="3755677" y="2268176"/>
            <a:ext cx="767723" cy="7677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noFill/>
              </a:ln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3DFAA65-9920-314E-9F8A-752F0DFD641F}"/>
              </a:ext>
            </a:extLst>
          </p:cNvPr>
          <p:cNvSpPr/>
          <p:nvPr userDrawn="1"/>
        </p:nvSpPr>
        <p:spPr>
          <a:xfrm>
            <a:off x="3755677" y="3695532"/>
            <a:ext cx="767723" cy="7677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noFill/>
              </a:ln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5E16530-8647-2446-8871-E1C07A89F034}"/>
              </a:ext>
            </a:extLst>
          </p:cNvPr>
          <p:cNvSpPr/>
          <p:nvPr userDrawn="1"/>
        </p:nvSpPr>
        <p:spPr>
          <a:xfrm>
            <a:off x="3755677" y="5100585"/>
            <a:ext cx="767723" cy="7677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noFill/>
              </a:ln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BAF1D345-41A3-9E44-B3D0-0340F0FA5E4E}"/>
              </a:ext>
            </a:extLst>
          </p:cNvPr>
          <p:cNvSpPr txBox="1"/>
          <p:nvPr userDrawn="1"/>
        </p:nvSpPr>
        <p:spPr>
          <a:xfrm>
            <a:off x="3904538" y="2467371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Montserrat" pitchFamily="2" charset="77"/>
              </a:rPr>
              <a:t>04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C91E8FFD-1866-194E-BCD8-0E44F9F21C48}"/>
              </a:ext>
            </a:extLst>
          </p:cNvPr>
          <p:cNvSpPr txBox="1"/>
          <p:nvPr userDrawn="1"/>
        </p:nvSpPr>
        <p:spPr>
          <a:xfrm>
            <a:off x="3904538" y="3883576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Montserrat" pitchFamily="2" charset="77"/>
              </a:rPr>
              <a:t>05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D9CD98A2-C295-3349-BB0D-E0614915F0A0}"/>
              </a:ext>
            </a:extLst>
          </p:cNvPr>
          <p:cNvSpPr txBox="1"/>
          <p:nvPr userDrawn="1"/>
        </p:nvSpPr>
        <p:spPr>
          <a:xfrm>
            <a:off x="3904538" y="5277478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Montserrat" pitchFamily="2" charset="77"/>
              </a:rPr>
              <a:t>06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6C0694C9-8742-BD43-BF87-4C33299811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15250" y="3695894"/>
            <a:ext cx="2308270" cy="5064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/>
              <a:t>Offre 2</a:t>
            </a:r>
            <a:br>
              <a:rPr lang="fr-FR" dirty="0"/>
            </a:br>
            <a:r>
              <a:rPr lang="fr-FR" dirty="0" err="1"/>
              <a:t>Lorem</a:t>
            </a:r>
            <a:endParaRPr lang="fr-FR" dirty="0"/>
          </a:p>
        </p:txBody>
      </p:sp>
      <p:sp>
        <p:nvSpPr>
          <p:cNvPr id="39" name="Espace réservé du texte 13">
            <a:extLst>
              <a:ext uri="{FF2B5EF4-FFF2-40B4-BE49-F238E27FC236}">
                <a16:creationId xmlns:a16="http://schemas.microsoft.com/office/drawing/2014/main" id="{47DF1836-E998-D24A-8698-7A58A3B44DA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12967" y="4204377"/>
            <a:ext cx="2310553" cy="7677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Barlow" pitchFamily="2" charset="77"/>
              </a:defRPr>
            </a:lvl1pPr>
          </a:lstStyle>
          <a:p>
            <a:pPr lvl="0"/>
            <a:r>
              <a:rPr lang="fr-FR" dirty="0"/>
              <a:t>Explication de l’offre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6160A02-57D2-4647-BBF5-EC14A761EA7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15250" y="5089796"/>
            <a:ext cx="2308270" cy="5064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/>
              <a:t>Offre 3</a:t>
            </a:r>
            <a:br>
              <a:rPr lang="fr-FR" dirty="0"/>
            </a:br>
            <a:r>
              <a:rPr lang="fr-FR" dirty="0" err="1"/>
              <a:t>Lorem</a:t>
            </a:r>
            <a:endParaRPr lang="fr-FR" dirty="0"/>
          </a:p>
        </p:txBody>
      </p:sp>
      <p:sp>
        <p:nvSpPr>
          <p:cNvPr id="41" name="Espace réservé du texte 13">
            <a:extLst>
              <a:ext uri="{FF2B5EF4-FFF2-40B4-BE49-F238E27FC236}">
                <a16:creationId xmlns:a16="http://schemas.microsoft.com/office/drawing/2014/main" id="{6650E088-7669-D749-BB0C-8C6B91F8CC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12967" y="5598279"/>
            <a:ext cx="2310553" cy="7677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Barlow" pitchFamily="2" charset="77"/>
              </a:defRPr>
            </a:lvl1pPr>
          </a:lstStyle>
          <a:p>
            <a:pPr lvl="0"/>
            <a:r>
              <a:rPr lang="fr-FR" dirty="0"/>
              <a:t>Explication de l’offre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8CDF61CE-674A-7F45-88A5-129DBC44555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94069" y="5089796"/>
            <a:ext cx="2308270" cy="5064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/>
              <a:t>Offre 6</a:t>
            </a:r>
            <a:br>
              <a:rPr lang="fr-FR" dirty="0"/>
            </a:br>
            <a:r>
              <a:rPr lang="fr-FR" dirty="0" err="1"/>
              <a:t>Lorem</a:t>
            </a:r>
            <a:endParaRPr lang="fr-FR" dirty="0"/>
          </a:p>
        </p:txBody>
      </p:sp>
      <p:sp>
        <p:nvSpPr>
          <p:cNvPr id="43" name="Espace réservé du texte 13">
            <a:extLst>
              <a:ext uri="{FF2B5EF4-FFF2-40B4-BE49-F238E27FC236}">
                <a16:creationId xmlns:a16="http://schemas.microsoft.com/office/drawing/2014/main" id="{7D0F6088-B9AB-C549-A29C-FE8178C8C2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91786" y="5598279"/>
            <a:ext cx="2310553" cy="7677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Barlow" pitchFamily="2" charset="77"/>
              </a:defRPr>
            </a:lvl1pPr>
          </a:lstStyle>
          <a:p>
            <a:pPr lvl="0"/>
            <a:r>
              <a:rPr lang="fr-FR" dirty="0"/>
              <a:t>Explication de l’offre</a:t>
            </a:r>
          </a:p>
        </p:txBody>
      </p: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521DD098-92A4-C844-8FC8-04E78778645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94069" y="3695893"/>
            <a:ext cx="2308270" cy="5064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/>
              <a:t>Offre 5</a:t>
            </a:r>
            <a:br>
              <a:rPr lang="fr-FR" dirty="0"/>
            </a:br>
            <a:r>
              <a:rPr lang="fr-FR" dirty="0" err="1"/>
              <a:t>Lorem</a:t>
            </a:r>
            <a:endParaRPr lang="fr-FR" dirty="0"/>
          </a:p>
        </p:txBody>
      </p:sp>
      <p:sp>
        <p:nvSpPr>
          <p:cNvPr id="45" name="Espace réservé du texte 13">
            <a:extLst>
              <a:ext uri="{FF2B5EF4-FFF2-40B4-BE49-F238E27FC236}">
                <a16:creationId xmlns:a16="http://schemas.microsoft.com/office/drawing/2014/main" id="{5991EDAF-7A46-5248-9B19-BF05D40C724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91786" y="4204376"/>
            <a:ext cx="2310553" cy="7677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Barlow" pitchFamily="2" charset="77"/>
              </a:defRPr>
            </a:lvl1pPr>
          </a:lstStyle>
          <a:p>
            <a:pPr lvl="0"/>
            <a:r>
              <a:rPr lang="fr-FR" dirty="0"/>
              <a:t>Explication de l’offre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17ED8E28-B709-EE4C-A0DA-158AE15FBFF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94069" y="2268537"/>
            <a:ext cx="2308270" cy="5064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/>
              <a:t>Offre 4</a:t>
            </a:r>
            <a:br>
              <a:rPr lang="fr-FR" dirty="0"/>
            </a:br>
            <a:r>
              <a:rPr lang="fr-FR" dirty="0" err="1"/>
              <a:t>Lorem</a:t>
            </a:r>
            <a:endParaRPr lang="fr-FR" dirty="0"/>
          </a:p>
        </p:txBody>
      </p:sp>
      <p:sp>
        <p:nvSpPr>
          <p:cNvPr id="47" name="Espace réservé du texte 13">
            <a:extLst>
              <a:ext uri="{FF2B5EF4-FFF2-40B4-BE49-F238E27FC236}">
                <a16:creationId xmlns:a16="http://schemas.microsoft.com/office/drawing/2014/main" id="{FD65B716-8204-A94E-B555-ACEECCB04C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91786" y="2777020"/>
            <a:ext cx="2310553" cy="7677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Barlow" pitchFamily="2" charset="77"/>
              </a:defRPr>
            </a:lvl1pPr>
          </a:lstStyle>
          <a:p>
            <a:pPr lvl="0"/>
            <a:r>
              <a:rPr lang="fr-FR" dirty="0"/>
              <a:t>Explication de l’offre</a:t>
            </a:r>
          </a:p>
        </p:txBody>
      </p:sp>
    </p:spTree>
    <p:extLst>
      <p:ext uri="{BB962C8B-B14F-4D97-AF65-F5344CB8AC3E}">
        <p14:creationId xmlns:p14="http://schemas.microsoft.com/office/powerpoint/2010/main" val="2334492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_Simpl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ZoneTexte 30">
            <a:extLst>
              <a:ext uri="{FF2B5EF4-FFF2-40B4-BE49-F238E27FC236}">
                <a16:creationId xmlns:a16="http://schemas.microsoft.com/office/drawing/2014/main" id="{5AB69910-E294-2247-BACB-AB6CD3E67302}"/>
              </a:ext>
            </a:extLst>
          </p:cNvPr>
          <p:cNvSpPr txBox="1"/>
          <p:nvPr userDrawn="1"/>
        </p:nvSpPr>
        <p:spPr>
          <a:xfrm>
            <a:off x="10986247" y="61184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D8DCB15-EE3A-4E44-9B6D-162B9577F6E4}"/>
              </a:ext>
            </a:extLst>
          </p:cNvPr>
          <p:cNvSpPr/>
          <p:nvPr userDrawn="1"/>
        </p:nvSpPr>
        <p:spPr>
          <a:xfrm>
            <a:off x="0" y="-79108"/>
            <a:ext cx="12192000" cy="6927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C41B52E-F70C-8747-BD2C-EDFED28869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9223" y="4463861"/>
            <a:ext cx="7283824" cy="1394136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 dirty="0"/>
              <a:t>Modifiez le titre d’introduction ici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9A3FB21-0E35-884B-ADE1-EC099C7026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223" y="5887145"/>
            <a:ext cx="6265478" cy="6927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Barlow" pitchFamily="2" charset="77"/>
              </a:defRPr>
            </a:lvl1pPr>
          </a:lstStyle>
          <a:p>
            <a:pPr lvl="0"/>
            <a:r>
              <a:rPr lang="fr-FR" dirty="0"/>
              <a:t>Sous-titre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dolores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D64AB0D-CF70-E942-8311-7198EADE00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6829" y="125947"/>
            <a:ext cx="2156627" cy="2985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Barlow" pitchFamily="2" charset="77"/>
              </a:defRPr>
            </a:lvl1pPr>
          </a:lstStyle>
          <a:p>
            <a:pPr lvl="0"/>
            <a:r>
              <a:rPr lang="fr-FR" dirty="0"/>
              <a:t>Insérez la date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3E111DF-EE8E-234A-87B3-7A287CF2C4F5}"/>
              </a:ext>
            </a:extLst>
          </p:cNvPr>
          <p:cNvSpPr txBox="1"/>
          <p:nvPr userDrawn="1"/>
        </p:nvSpPr>
        <p:spPr>
          <a:xfrm>
            <a:off x="6096000" y="131076"/>
            <a:ext cx="2811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0" spc="200" baseline="0" dirty="0">
                <a:solidFill>
                  <a:schemeClr val="bg1"/>
                </a:solidFill>
                <a:latin typeface="Barlow" pitchFamily="2" charset="77"/>
              </a:rPr>
              <a:t>EXPERTISE CENTER</a:t>
            </a: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3D3598DF-D563-A545-9CAF-4B6D548BCF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79549" y="164541"/>
            <a:ext cx="1416451" cy="268204"/>
          </a:xfrm>
          <a:prstGeom prst="rect">
            <a:avLst/>
          </a:prstGeom>
        </p:spPr>
      </p:pic>
      <p:sp>
        <p:nvSpPr>
          <p:cNvPr id="11" name="Espace réservé pour une image  3">
            <a:extLst>
              <a:ext uri="{FF2B5EF4-FFF2-40B4-BE49-F238E27FC236}">
                <a16:creationId xmlns:a16="http://schemas.microsoft.com/office/drawing/2014/main" id="{C4D8B3E7-9C09-5448-AE16-4D4E6BB2AAD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59223" y="3319669"/>
            <a:ext cx="1257203" cy="998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Ajoutez Logo client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F4010A2C-0D2F-D240-B30A-D479541ECC97}"/>
              </a:ext>
            </a:extLst>
          </p:cNvPr>
          <p:cNvCxnSpPr/>
          <p:nvPr userDrawn="1"/>
        </p:nvCxnSpPr>
        <p:spPr>
          <a:xfrm>
            <a:off x="959223" y="5857997"/>
            <a:ext cx="6501087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2" name="Espace réservé pour une image  5">
            <a:extLst>
              <a:ext uri="{FF2B5EF4-FFF2-40B4-BE49-F238E27FC236}">
                <a16:creationId xmlns:a16="http://schemas.microsoft.com/office/drawing/2014/main" id="{E8DF54FE-E4ED-4A22-96D6-577618F91B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-1015" r="-7341"/>
          <a:stretch/>
        </p:blipFill>
        <p:spPr>
          <a:xfrm>
            <a:off x="9999455" y="9205"/>
            <a:ext cx="1973584" cy="54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653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_SAPARIBA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5F52363-BCCC-054C-863D-4AE75408E288}"/>
              </a:ext>
            </a:extLst>
          </p:cNvPr>
          <p:cNvSpPr/>
          <p:nvPr userDrawn="1"/>
        </p:nvSpPr>
        <p:spPr>
          <a:xfrm>
            <a:off x="0" y="-79108"/>
            <a:ext cx="12192000" cy="6927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C41B52E-F70C-8747-BD2C-EDFED28869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9223" y="4521402"/>
            <a:ext cx="7283824" cy="1394136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 dirty="0"/>
              <a:t>Modifiez le titre d’introduction ici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9A3FB21-0E35-884B-ADE1-EC099C7026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223" y="5945355"/>
            <a:ext cx="6265478" cy="6297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Barlow" pitchFamily="2" charset="77"/>
              </a:defRPr>
            </a:lvl1pPr>
          </a:lstStyle>
          <a:p>
            <a:pPr lvl="0"/>
            <a:r>
              <a:rPr lang="fr-FR" dirty="0"/>
              <a:t>Insérez la date </a:t>
            </a: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B0EB0E22-DAEA-7949-86B4-37033DA2710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423096" y="4521402"/>
            <a:ext cx="1809681" cy="15514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Ajoutez Logo client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97175784-F029-664C-8884-38EB30D559CE}"/>
              </a:ext>
            </a:extLst>
          </p:cNvPr>
          <p:cNvCxnSpPr/>
          <p:nvPr userDrawn="1"/>
        </p:nvCxnSpPr>
        <p:spPr>
          <a:xfrm>
            <a:off x="959223" y="5915538"/>
            <a:ext cx="6265478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" name="Espace réservé pour une image  5">
            <a:extLst>
              <a:ext uri="{FF2B5EF4-FFF2-40B4-BE49-F238E27FC236}">
                <a16:creationId xmlns:a16="http://schemas.microsoft.com/office/drawing/2014/main" id="{8146780E-6B5D-49F6-BDF6-9FBF0F55D1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1015" r="-7341"/>
          <a:stretch/>
        </p:blipFill>
        <p:spPr>
          <a:xfrm>
            <a:off x="9999455" y="9205"/>
            <a:ext cx="1973584" cy="541853"/>
          </a:xfrm>
          <a:prstGeom prst="rect">
            <a:avLst/>
          </a:prstGeom>
        </p:spPr>
      </p:pic>
      <p:sp>
        <p:nvSpPr>
          <p:cNvPr id="14" name="ZoneTexte 8">
            <a:extLst>
              <a:ext uri="{FF2B5EF4-FFF2-40B4-BE49-F238E27FC236}">
                <a16:creationId xmlns:a16="http://schemas.microsoft.com/office/drawing/2014/main" id="{4A36733B-1A08-3F5C-9596-E3B0112F29C5}"/>
              </a:ext>
            </a:extLst>
          </p:cNvPr>
          <p:cNvSpPr txBox="1"/>
          <p:nvPr userDrawn="1"/>
        </p:nvSpPr>
        <p:spPr>
          <a:xfrm>
            <a:off x="4733030" y="131076"/>
            <a:ext cx="2811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0" spc="200" baseline="0" dirty="0">
                <a:solidFill>
                  <a:schemeClr val="bg1"/>
                </a:solidFill>
                <a:latin typeface="Barlow" pitchFamily="2" charset="77"/>
              </a:rPr>
              <a:t>EXPERTISE CENTER</a:t>
            </a:r>
          </a:p>
        </p:txBody>
      </p:sp>
      <p:pic>
        <p:nvPicPr>
          <p:cNvPr id="15" name="Graphique 9">
            <a:extLst>
              <a:ext uri="{FF2B5EF4-FFF2-40B4-BE49-F238E27FC236}">
                <a16:creationId xmlns:a16="http://schemas.microsoft.com/office/drawing/2014/main" id="{61F6CC79-2C1D-ECBC-083F-1C4F25C0E0B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16579" y="164541"/>
            <a:ext cx="1416451" cy="26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04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ésentation Agence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47CC3CE6-F953-42C1-8024-A17DFEDFE9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1626" y="87951"/>
            <a:ext cx="2659878" cy="92002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5495CBE-73A8-1E43-BEE1-94B24204B0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8037" r="11217"/>
          <a:stretch/>
        </p:blipFill>
        <p:spPr>
          <a:xfrm>
            <a:off x="-60958" y="-11875"/>
            <a:ext cx="4024981" cy="7015692"/>
          </a:xfrm>
          <a:prstGeom prst="rect">
            <a:avLst/>
          </a:prstGeom>
          <a:noFill/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9DD7BEB-4891-5141-B5EB-D8E67D2B42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4911" y="859996"/>
            <a:ext cx="5918887" cy="1325563"/>
          </a:xfrm>
          <a:prstGeom prst="rect">
            <a:avLst/>
          </a:prstGeom>
        </p:spPr>
        <p:txBody>
          <a:bodyPr/>
          <a:lstStyle>
            <a:lvl1pPr>
              <a:defRPr sz="4000" b="1" i="0" cap="none" spc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latin typeface="Montserrat" pitchFamily="2" charset="77"/>
              </a:defRPr>
            </a:lvl1pPr>
          </a:lstStyle>
          <a:p>
            <a:r>
              <a:rPr lang="fr-FR" dirty="0"/>
              <a:t>Modifiez le titre</a:t>
            </a:r>
            <a:br>
              <a:rPr lang="fr-FR" dirty="0"/>
            </a:b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2463DE-C6EB-1D4F-98E2-29D3DC1F1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2423" y="3715611"/>
            <a:ext cx="5918887" cy="266506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Barlow" pitchFamily="2" charset="77"/>
              </a:defRPr>
            </a:lvl1pPr>
            <a:lvl2pPr>
              <a:defRPr sz="2000">
                <a:latin typeface="Barlow" pitchFamily="2" charset="77"/>
              </a:defRPr>
            </a:lvl2pPr>
            <a:lvl3pPr>
              <a:defRPr>
                <a:latin typeface="Barlow" pitchFamily="2" charset="77"/>
              </a:defRPr>
            </a:lvl3pPr>
            <a:lvl4pPr>
              <a:defRPr>
                <a:latin typeface="Barlow" pitchFamily="2" charset="77"/>
              </a:defRPr>
            </a:lvl4pPr>
            <a:lvl5pPr>
              <a:defRPr>
                <a:latin typeface="Barlow" pitchFamily="2" charset="77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9F48B061-9117-3D48-98E5-877635F06D25}"/>
              </a:ext>
            </a:extLst>
          </p:cNvPr>
          <p:cNvCxnSpPr/>
          <p:nvPr userDrawn="1"/>
        </p:nvCxnSpPr>
        <p:spPr>
          <a:xfrm>
            <a:off x="5433025" y="2188564"/>
            <a:ext cx="59207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contenu 8">
            <a:extLst>
              <a:ext uri="{FF2B5EF4-FFF2-40B4-BE49-F238E27FC236}">
                <a16:creationId xmlns:a16="http://schemas.microsoft.com/office/drawing/2014/main" id="{2BC3B7D5-0BD6-BF45-8A46-7CDDE2451C1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32423" y="2556795"/>
            <a:ext cx="5921375" cy="6931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fr-FR" sz="1400" b="1" i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Barlow SemiBold" pitchFamily="2" charset="77"/>
                <a:ea typeface="Open Sans" panose="020B0806030504020204" pitchFamily="34" charset="0"/>
                <a:cs typeface="Open Sans" panose="020B0806030504020204" pitchFamily="34" charset="0"/>
              </a:defRPr>
            </a:lvl1pPr>
          </a:lstStyle>
          <a:p>
            <a:pPr lvl="0"/>
            <a:r>
              <a:rPr lang="fr-FR" dirty="0"/>
              <a:t>INSÉREZ CHAPÔ 3  LIGNES ICI LOREM IPSUM DOLORE SIT AMET, CONSECTETUR ADIPSCING ELIT, SED DO EIUSMOD TEMPOR INCIDIDUNT UT LABORE ET DOLORE MAGNA ALIQUE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19A855-E7FE-A843-AC06-98FA2F5887C3}"/>
              </a:ext>
            </a:extLst>
          </p:cNvPr>
          <p:cNvSpPr/>
          <p:nvPr userDrawn="1"/>
        </p:nvSpPr>
        <p:spPr>
          <a:xfrm>
            <a:off x="3145995" y="835282"/>
            <a:ext cx="2155053" cy="21550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Espace réservé du texte 15">
            <a:extLst>
              <a:ext uri="{FF2B5EF4-FFF2-40B4-BE49-F238E27FC236}">
                <a16:creationId xmlns:a16="http://schemas.microsoft.com/office/drawing/2014/main" id="{83D4DFEE-DA13-8249-8D49-27AAD67F8C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77972" y="1131758"/>
            <a:ext cx="1891098" cy="87517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/>
              <a:t>TITRE DE LA SECTION</a:t>
            </a: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678983F4-AC90-46B6-80B4-33CA7AF43000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019528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ésentation Agenc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35254832-11B8-4919-80C4-282F6DD7DE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1626" y="87951"/>
            <a:ext cx="2659878" cy="92002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3A17EA5-9DD1-D34A-BA80-CF8931D823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8037" r="11217"/>
          <a:stretch/>
        </p:blipFill>
        <p:spPr>
          <a:xfrm>
            <a:off x="-60958" y="-11875"/>
            <a:ext cx="4024981" cy="7015692"/>
          </a:xfrm>
          <a:prstGeom prst="rect">
            <a:avLst/>
          </a:prstGeom>
          <a:noFill/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9DD7BEB-4891-5141-B5EB-D8E67D2B42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4911" y="859997"/>
            <a:ext cx="5918887" cy="1230060"/>
          </a:xfrm>
          <a:prstGeom prst="rect">
            <a:avLst/>
          </a:prstGeom>
        </p:spPr>
        <p:txBody>
          <a:bodyPr/>
          <a:lstStyle>
            <a:lvl1pPr>
              <a:defRPr sz="4000" b="1" i="0" cap="none" spc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latin typeface="Montserrat" pitchFamily="2" charset="77"/>
              </a:defRPr>
            </a:lvl1pPr>
          </a:lstStyle>
          <a:p>
            <a:r>
              <a:rPr lang="fr-FR" dirty="0"/>
              <a:t>Modifiez le titre</a:t>
            </a:r>
            <a:br>
              <a:rPr lang="fr-FR" dirty="0"/>
            </a:b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2463DE-C6EB-1D4F-98E2-29D3DC1F10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34912" y="4381995"/>
            <a:ext cx="2794688" cy="18389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Barlow" pitchFamily="2" charset="77"/>
              </a:defRPr>
            </a:lvl1pPr>
            <a:lvl2pPr marL="457200" indent="0">
              <a:buNone/>
              <a:defRPr>
                <a:latin typeface="Barlow" pitchFamily="2" charset="77"/>
              </a:defRPr>
            </a:lvl2pPr>
            <a:lvl3pPr>
              <a:defRPr>
                <a:latin typeface="Barlow" pitchFamily="2" charset="77"/>
              </a:defRPr>
            </a:lvl3pPr>
            <a:lvl4pPr>
              <a:defRPr>
                <a:latin typeface="Barlow" pitchFamily="2" charset="77"/>
              </a:defRPr>
            </a:lvl4pPr>
            <a:lvl5pPr>
              <a:defRPr>
                <a:latin typeface="Barlow" pitchFamily="2" charset="77"/>
              </a:defRPr>
            </a:lvl5pPr>
          </a:lstStyle>
          <a:p>
            <a:pPr lvl="0"/>
            <a:r>
              <a:rPr lang="fr-FR" dirty="0"/>
              <a:t>Insérez le texte ici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9F48B061-9117-3D48-98E5-877635F06D25}"/>
              </a:ext>
            </a:extLst>
          </p:cNvPr>
          <p:cNvCxnSpPr/>
          <p:nvPr userDrawn="1"/>
        </p:nvCxnSpPr>
        <p:spPr>
          <a:xfrm>
            <a:off x="5433025" y="2188564"/>
            <a:ext cx="59207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A95014CB-E1BE-AD4B-8C2A-C4719BDA8A86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595556" y="4381995"/>
            <a:ext cx="2794688" cy="183890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Barlow" pitchFamily="2" charset="77"/>
              </a:defRPr>
            </a:lvl1pPr>
            <a:lvl2pPr>
              <a:defRPr>
                <a:latin typeface="Barlow" pitchFamily="2" charset="77"/>
              </a:defRPr>
            </a:lvl2pPr>
            <a:lvl3pPr>
              <a:defRPr>
                <a:latin typeface="Barlow" pitchFamily="2" charset="77"/>
              </a:defRPr>
            </a:lvl3pPr>
            <a:lvl4pPr>
              <a:defRPr>
                <a:latin typeface="Barlow" pitchFamily="2" charset="77"/>
              </a:defRPr>
            </a:lvl4pPr>
            <a:lvl5pPr>
              <a:defRPr>
                <a:latin typeface="Barlow" pitchFamily="2" charset="77"/>
              </a:defRPr>
            </a:lvl5pPr>
          </a:lstStyle>
          <a:p>
            <a:pPr lvl="0"/>
            <a:r>
              <a:rPr lang="fr-FR" dirty="0"/>
              <a:t>Insérez le texte ici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0DC416C0-127C-6548-BA58-CC88ADAE274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32423" y="2730193"/>
            <a:ext cx="5921375" cy="6931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fr-FR" sz="1400" b="1" i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Barlow SemiBold" pitchFamily="2" charset="77"/>
                <a:ea typeface="Open Sans" panose="020B0806030504020204" pitchFamily="34" charset="0"/>
                <a:cs typeface="Open Sans" panose="020B0806030504020204" pitchFamily="34" charset="0"/>
              </a:defRPr>
            </a:lvl1pPr>
          </a:lstStyle>
          <a:p>
            <a:pPr lvl="0"/>
            <a:r>
              <a:rPr lang="fr-FR" dirty="0"/>
              <a:t>INSÉREZ CHAPÔ 3  LIGNES ICI LOREM IPSUM DOLORE SIT AMET, CONSECTETUR ADIPSCING ELIT, SED DO EIUSMOD TEMPOR INCIDIDUNT UT LABORE ET DOLORE MAGNA ALIQUE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85C0614E-7C72-8747-8C8F-2645FB67AA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32423" y="4001176"/>
            <a:ext cx="2297112" cy="355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23" name="Espace réservé du texte 11">
            <a:extLst>
              <a:ext uri="{FF2B5EF4-FFF2-40B4-BE49-F238E27FC236}">
                <a16:creationId xmlns:a16="http://schemas.microsoft.com/office/drawing/2014/main" id="{E6ED58E0-0514-3F4F-AFDF-1D77D43FBC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79384" y="4001176"/>
            <a:ext cx="2297112" cy="355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A326389-8791-CA48-92B2-32CDF096F1B4}"/>
              </a:ext>
            </a:extLst>
          </p:cNvPr>
          <p:cNvSpPr/>
          <p:nvPr userDrawn="1"/>
        </p:nvSpPr>
        <p:spPr>
          <a:xfrm>
            <a:off x="3145995" y="835282"/>
            <a:ext cx="2155053" cy="21550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Espace réservé du texte 15">
            <a:extLst>
              <a:ext uri="{FF2B5EF4-FFF2-40B4-BE49-F238E27FC236}">
                <a16:creationId xmlns:a16="http://schemas.microsoft.com/office/drawing/2014/main" id="{C052F92B-9749-1B48-97DE-9DFA42DE14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77972" y="1131758"/>
            <a:ext cx="1891098" cy="87517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/>
              <a:t>TITRE DE LA SECTION</a:t>
            </a:r>
          </a:p>
        </p:txBody>
      </p:sp>
    </p:spTree>
    <p:extLst>
      <p:ext uri="{BB962C8B-B14F-4D97-AF65-F5344CB8AC3E}">
        <p14:creationId xmlns:p14="http://schemas.microsoft.com/office/powerpoint/2010/main" val="32418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ésentation Agence 4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97641BA0-4AF8-452C-BA87-C77B8208F3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05292" y="78104"/>
            <a:ext cx="2659878" cy="920026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01A017F9-4214-A646-B2EB-3675EECB20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4504" r="37248" b="1701"/>
          <a:stretch/>
        </p:blipFill>
        <p:spPr>
          <a:xfrm>
            <a:off x="-60958" y="-27510"/>
            <a:ext cx="4024981" cy="6896396"/>
          </a:xfrm>
          <a:prstGeom prst="rect">
            <a:avLst/>
          </a:prstGeom>
          <a:noFill/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9DD7BEB-4891-5141-B5EB-D8E67D2B42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4911" y="859997"/>
            <a:ext cx="5918887" cy="1230060"/>
          </a:xfrm>
          <a:prstGeom prst="rect">
            <a:avLst/>
          </a:prstGeom>
        </p:spPr>
        <p:txBody>
          <a:bodyPr/>
          <a:lstStyle>
            <a:lvl1pPr>
              <a:defRPr sz="4000" b="1" i="0" cap="none" spc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latin typeface="Montserrat" pitchFamily="2" charset="77"/>
              </a:defRPr>
            </a:lvl1pPr>
          </a:lstStyle>
          <a:p>
            <a:r>
              <a:rPr lang="fr-FR" dirty="0"/>
              <a:t>Modifiez le titre</a:t>
            </a:r>
            <a:br>
              <a:rPr lang="fr-FR" dirty="0"/>
            </a:br>
            <a:r>
              <a:rPr lang="fr-FR" dirty="0" err="1"/>
              <a:t>lorem</a:t>
            </a:r>
            <a:r>
              <a:rPr lang="fr-FR" dirty="0"/>
              <a:t> ipsum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2463DE-C6EB-1D4F-98E2-29D3DC1F10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34912" y="2961929"/>
            <a:ext cx="2794688" cy="15192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Barlow" pitchFamily="2" charset="77"/>
              </a:defRPr>
            </a:lvl1pPr>
            <a:lvl2pPr marL="457200" indent="0">
              <a:buNone/>
              <a:defRPr>
                <a:latin typeface="Barlow" pitchFamily="2" charset="77"/>
              </a:defRPr>
            </a:lvl2pPr>
            <a:lvl3pPr>
              <a:defRPr>
                <a:latin typeface="Barlow" pitchFamily="2" charset="77"/>
              </a:defRPr>
            </a:lvl3pPr>
            <a:lvl4pPr>
              <a:defRPr>
                <a:latin typeface="Barlow" pitchFamily="2" charset="77"/>
              </a:defRPr>
            </a:lvl4pPr>
            <a:lvl5pPr>
              <a:defRPr>
                <a:latin typeface="Barlow" pitchFamily="2" charset="77"/>
              </a:defRPr>
            </a:lvl5pPr>
          </a:lstStyle>
          <a:p>
            <a:pPr lvl="0"/>
            <a:r>
              <a:rPr lang="fr-FR" dirty="0"/>
              <a:t>Insérez le texte ici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727F68-8EE9-4D4E-8206-30D0281A2063}"/>
              </a:ext>
            </a:extLst>
          </p:cNvPr>
          <p:cNvSpPr/>
          <p:nvPr userDrawn="1"/>
        </p:nvSpPr>
        <p:spPr>
          <a:xfrm>
            <a:off x="3145995" y="835282"/>
            <a:ext cx="2155053" cy="21550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9F48B061-9117-3D48-98E5-877635F06D25}"/>
              </a:ext>
            </a:extLst>
          </p:cNvPr>
          <p:cNvCxnSpPr/>
          <p:nvPr userDrawn="1"/>
        </p:nvCxnSpPr>
        <p:spPr>
          <a:xfrm>
            <a:off x="5433025" y="2188564"/>
            <a:ext cx="59207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A95014CB-E1BE-AD4B-8C2A-C4719BDA8A86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595556" y="2990336"/>
            <a:ext cx="2794688" cy="151923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Barlow" pitchFamily="2" charset="77"/>
              </a:defRPr>
            </a:lvl1pPr>
            <a:lvl2pPr>
              <a:defRPr>
                <a:latin typeface="Barlow" pitchFamily="2" charset="77"/>
              </a:defRPr>
            </a:lvl2pPr>
            <a:lvl3pPr>
              <a:defRPr>
                <a:latin typeface="Barlow" pitchFamily="2" charset="77"/>
              </a:defRPr>
            </a:lvl3pPr>
            <a:lvl4pPr>
              <a:defRPr>
                <a:latin typeface="Barlow" pitchFamily="2" charset="77"/>
              </a:defRPr>
            </a:lvl4pPr>
            <a:lvl5pPr>
              <a:defRPr>
                <a:latin typeface="Barlow" pitchFamily="2" charset="77"/>
              </a:defRPr>
            </a:lvl5pPr>
          </a:lstStyle>
          <a:p>
            <a:pPr lvl="0"/>
            <a:r>
              <a:rPr lang="fr-FR" dirty="0"/>
              <a:t>Insérez le texte ici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85C0614E-7C72-8747-8C8F-2645FB67AA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32423" y="2581109"/>
            <a:ext cx="2297112" cy="355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23" name="Espace réservé du texte 11">
            <a:extLst>
              <a:ext uri="{FF2B5EF4-FFF2-40B4-BE49-F238E27FC236}">
                <a16:creationId xmlns:a16="http://schemas.microsoft.com/office/drawing/2014/main" id="{E6ED58E0-0514-3F4F-AFDF-1D77D43FBC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79384" y="2609516"/>
            <a:ext cx="2297112" cy="355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C6E9DBE2-89C5-1049-9C84-61D91EF24DB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434912" y="5067560"/>
            <a:ext cx="2794688" cy="15192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Barlow" pitchFamily="2" charset="77"/>
              </a:defRPr>
            </a:lvl1pPr>
            <a:lvl2pPr marL="457200" indent="0">
              <a:buNone/>
              <a:defRPr>
                <a:latin typeface="Barlow" pitchFamily="2" charset="77"/>
              </a:defRPr>
            </a:lvl2pPr>
            <a:lvl3pPr>
              <a:defRPr>
                <a:latin typeface="Barlow" pitchFamily="2" charset="77"/>
              </a:defRPr>
            </a:lvl3pPr>
            <a:lvl4pPr>
              <a:defRPr>
                <a:latin typeface="Barlow" pitchFamily="2" charset="77"/>
              </a:defRPr>
            </a:lvl4pPr>
            <a:lvl5pPr>
              <a:defRPr>
                <a:latin typeface="Barlow" pitchFamily="2" charset="77"/>
              </a:defRPr>
            </a:lvl5pPr>
          </a:lstStyle>
          <a:p>
            <a:pPr lvl="0"/>
            <a:r>
              <a:rPr lang="fr-FR" dirty="0"/>
              <a:t>Insérez le texte ici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41DB7FC6-4D64-4045-A808-8E4BF8ED1A1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595556" y="5082167"/>
            <a:ext cx="2794688" cy="151923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Barlow" pitchFamily="2" charset="77"/>
              </a:defRPr>
            </a:lvl1pPr>
            <a:lvl2pPr>
              <a:defRPr>
                <a:latin typeface="Barlow" pitchFamily="2" charset="77"/>
              </a:defRPr>
            </a:lvl2pPr>
            <a:lvl3pPr>
              <a:defRPr>
                <a:latin typeface="Barlow" pitchFamily="2" charset="77"/>
              </a:defRPr>
            </a:lvl3pPr>
            <a:lvl4pPr>
              <a:defRPr>
                <a:latin typeface="Barlow" pitchFamily="2" charset="77"/>
              </a:defRPr>
            </a:lvl4pPr>
            <a:lvl5pPr>
              <a:defRPr>
                <a:latin typeface="Barlow" pitchFamily="2" charset="77"/>
              </a:defRPr>
            </a:lvl5pPr>
          </a:lstStyle>
          <a:p>
            <a:pPr lvl="0"/>
            <a:r>
              <a:rPr lang="fr-FR" dirty="0"/>
              <a:t>Insérez le texte ici</a:t>
            </a:r>
          </a:p>
        </p:txBody>
      </p:sp>
      <p:sp>
        <p:nvSpPr>
          <p:cNvPr id="18" name="Espace réservé du texte 11">
            <a:extLst>
              <a:ext uri="{FF2B5EF4-FFF2-40B4-BE49-F238E27FC236}">
                <a16:creationId xmlns:a16="http://schemas.microsoft.com/office/drawing/2014/main" id="{2934A655-56CA-D043-A937-93B3C8AD070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32423" y="4686740"/>
            <a:ext cx="2297112" cy="355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9" name="Espace réservé du texte 11">
            <a:extLst>
              <a:ext uri="{FF2B5EF4-FFF2-40B4-BE49-F238E27FC236}">
                <a16:creationId xmlns:a16="http://schemas.microsoft.com/office/drawing/2014/main" id="{3E96D049-4FAF-B246-A493-D7E901EA5D0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79384" y="4701347"/>
            <a:ext cx="2297112" cy="355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22" name="Espace réservé du texte 15">
            <a:extLst>
              <a:ext uri="{FF2B5EF4-FFF2-40B4-BE49-F238E27FC236}">
                <a16:creationId xmlns:a16="http://schemas.microsoft.com/office/drawing/2014/main" id="{B056EEAF-01E3-104C-B8F7-F4B6470040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77972" y="1131758"/>
            <a:ext cx="1891098" cy="87517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/>
              <a:t>TITRE DE LA SECTION</a:t>
            </a:r>
          </a:p>
        </p:txBody>
      </p:sp>
    </p:spTree>
    <p:extLst>
      <p:ext uri="{BB962C8B-B14F-4D97-AF65-F5344CB8AC3E}">
        <p14:creationId xmlns:p14="http://schemas.microsoft.com/office/powerpoint/2010/main" val="116628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HEMA /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67234031-31D1-41B3-AB2B-0A1CE94079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19877" y="67626"/>
            <a:ext cx="2659878" cy="920026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45070C14-D776-D54E-A52B-9C025CFEB8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2245" y="729745"/>
            <a:ext cx="10073394" cy="681192"/>
          </a:xfrm>
          <a:prstGeom prst="rect">
            <a:avLst/>
          </a:prstGeom>
        </p:spPr>
        <p:txBody>
          <a:bodyPr/>
          <a:lstStyle>
            <a:lvl1pPr>
              <a:defRPr sz="4000" b="1" i="0" cap="none" spc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latin typeface="Montserrat" pitchFamily="2" charset="77"/>
              </a:defRPr>
            </a:lvl1pPr>
          </a:lstStyle>
          <a:p>
            <a:r>
              <a:rPr lang="fr-FR" dirty="0"/>
              <a:t>Modifiez le titre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CF4AABF1-CD59-0441-86A9-38A4C512BA49}"/>
              </a:ext>
            </a:extLst>
          </p:cNvPr>
          <p:cNvCxnSpPr>
            <a:cxnSpLocks/>
          </p:cNvCxnSpPr>
          <p:nvPr userDrawn="1"/>
        </p:nvCxnSpPr>
        <p:spPr>
          <a:xfrm>
            <a:off x="361950" y="1410939"/>
            <a:ext cx="83360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8E4F8C1-01D0-A942-ACA4-20E00DE7FD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2261" y="325534"/>
            <a:ext cx="4643273" cy="4042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accent1"/>
                </a:solidFill>
                <a:latin typeface="Barlow" pitchFamily="2" charset="77"/>
              </a:defRPr>
            </a:lvl1pPr>
          </a:lstStyle>
          <a:p>
            <a:pPr lvl="0"/>
            <a:r>
              <a:rPr lang="fr-FR" dirty="0"/>
              <a:t>INSÉREZ SUR-TITRE</a:t>
            </a:r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id="{0501CD60-1869-DA42-807B-E85BB3BEE7E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61950" y="2006964"/>
            <a:ext cx="11334750" cy="4524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Insérez Schéma </a:t>
            </a:r>
          </a:p>
        </p:txBody>
      </p:sp>
    </p:spTree>
    <p:extLst>
      <p:ext uri="{BB962C8B-B14F-4D97-AF65-F5344CB8AC3E}">
        <p14:creationId xmlns:p14="http://schemas.microsoft.com/office/powerpoint/2010/main" val="134239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CHEMA / GRAPHIQUES-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67234031-31D1-41B3-AB2B-0A1CE94079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19877" y="67626"/>
            <a:ext cx="2659878" cy="920026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45070C14-D776-D54E-A52B-9C025CFEB8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2245" y="729745"/>
            <a:ext cx="10073394" cy="681190"/>
          </a:xfrm>
          <a:prstGeom prst="rect">
            <a:avLst/>
          </a:prstGeom>
        </p:spPr>
        <p:txBody>
          <a:bodyPr/>
          <a:lstStyle>
            <a:lvl1pPr>
              <a:defRPr sz="4000" b="1" i="0" cap="none" spc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latin typeface="Montserrat" pitchFamily="2" charset="77"/>
              </a:defRPr>
            </a:lvl1pPr>
          </a:lstStyle>
          <a:p>
            <a:r>
              <a:rPr lang="fr-FR" dirty="0"/>
              <a:t>Modifiez le titre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CF4AABF1-CD59-0441-86A9-38A4C512BA49}"/>
              </a:ext>
            </a:extLst>
          </p:cNvPr>
          <p:cNvCxnSpPr>
            <a:cxnSpLocks/>
          </p:cNvCxnSpPr>
          <p:nvPr userDrawn="1"/>
        </p:nvCxnSpPr>
        <p:spPr>
          <a:xfrm>
            <a:off x="361950" y="1410939"/>
            <a:ext cx="83360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8E4F8C1-01D0-A942-ACA4-20E00DE7FD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2261" y="325534"/>
            <a:ext cx="4643273" cy="4042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accent1"/>
                </a:solidFill>
                <a:latin typeface="Barlow" pitchFamily="2" charset="77"/>
              </a:defRPr>
            </a:lvl1pPr>
          </a:lstStyle>
          <a:p>
            <a:pPr lvl="0"/>
            <a:r>
              <a:rPr lang="fr-FR" dirty="0"/>
              <a:t>INSÉREZ SUR-TITRE</a:t>
            </a:r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id="{0501CD60-1869-DA42-807B-E85BB3BEE7E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3324" y="1929330"/>
            <a:ext cx="5711405" cy="4524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Insérez Schéma </a:t>
            </a:r>
          </a:p>
        </p:txBody>
      </p:sp>
      <p:sp>
        <p:nvSpPr>
          <p:cNvPr id="7" name="Espace réservé du contenu 16">
            <a:extLst>
              <a:ext uri="{FF2B5EF4-FFF2-40B4-BE49-F238E27FC236}">
                <a16:creationId xmlns:a16="http://schemas.microsoft.com/office/drawing/2014/main" id="{900F3464-46BD-F2DF-451E-A78CA7F4204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174926" y="1929330"/>
            <a:ext cx="5686394" cy="4524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Insérez Schéma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A9652F6-46E5-90E7-4DFD-5FC0FCAEF58A}"/>
              </a:ext>
            </a:extLst>
          </p:cNvPr>
          <p:cNvCxnSpPr/>
          <p:nvPr userDrawn="1"/>
        </p:nvCxnSpPr>
        <p:spPr>
          <a:xfrm>
            <a:off x="6119827" y="1928240"/>
            <a:ext cx="0" cy="45243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896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67234031-31D1-41B3-AB2B-0A1CE94079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19877" y="67626"/>
            <a:ext cx="2659878" cy="920026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45070C14-D776-D54E-A52B-9C025CFEB8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2245" y="729745"/>
            <a:ext cx="10073394" cy="681193"/>
          </a:xfrm>
          <a:prstGeom prst="rect">
            <a:avLst/>
          </a:prstGeom>
        </p:spPr>
        <p:txBody>
          <a:bodyPr/>
          <a:lstStyle>
            <a:lvl1pPr>
              <a:defRPr sz="4000" b="1" i="0" cap="none" spc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latin typeface="Montserrat" pitchFamily="2" charset="77"/>
              </a:defRPr>
            </a:lvl1pPr>
          </a:lstStyle>
          <a:p>
            <a:r>
              <a:rPr lang="fr-FR" dirty="0"/>
              <a:t>Modifiez le titre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CF4AABF1-CD59-0441-86A9-38A4C512BA49}"/>
              </a:ext>
            </a:extLst>
          </p:cNvPr>
          <p:cNvCxnSpPr>
            <a:cxnSpLocks/>
          </p:cNvCxnSpPr>
          <p:nvPr userDrawn="1"/>
        </p:nvCxnSpPr>
        <p:spPr>
          <a:xfrm>
            <a:off x="361950" y="1410939"/>
            <a:ext cx="83360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8E4F8C1-01D0-A942-ACA4-20E00DE7FD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2261" y="325534"/>
            <a:ext cx="4643273" cy="4042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accent1"/>
                </a:solidFill>
                <a:latin typeface="Barlow" pitchFamily="2" charset="77"/>
              </a:defRPr>
            </a:lvl1pPr>
          </a:lstStyle>
          <a:p>
            <a:pPr lvl="0"/>
            <a:r>
              <a:rPr lang="fr-FR" dirty="0"/>
              <a:t>INSÉREZ SUR-TITRE</a:t>
            </a:r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id="{0501CD60-1869-DA42-807B-E85BB3BEE7E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61950" y="1972460"/>
            <a:ext cx="11334750" cy="4524375"/>
          </a:xfrm>
          <a:prstGeom prst="rect">
            <a:avLst/>
          </a:prstGeom>
        </p:spPr>
        <p:txBody>
          <a:bodyPr/>
          <a:lstStyle>
            <a:lvl1pPr marL="457200" indent="-457200">
              <a:buFontTx/>
              <a:buBlip>
                <a:blip r:embed="rId3"/>
              </a:buBlip>
              <a:defRPr sz="2400"/>
            </a:lvl1pPr>
            <a:lvl2pPr marL="792000" indent="-360000">
              <a:buFont typeface="Wingdings" panose="05000000000000000000" pitchFamily="2" charset="2"/>
              <a:buChar char="q"/>
              <a:defRPr sz="1800"/>
            </a:lvl2pPr>
            <a:lvl3pPr marL="1143000" indent="-228600">
              <a:buFont typeface="Wingdings" panose="05000000000000000000" pitchFamily="2" charset="2"/>
              <a:buChar char="ü"/>
              <a:defRPr sz="1600"/>
            </a:lvl3pPr>
            <a:lvl4pPr marL="1600200" indent="-228600">
              <a:buFont typeface="Wingdings" panose="05000000000000000000" pitchFamily="2" charset="2"/>
              <a:buChar char="§"/>
              <a:defRPr sz="1400"/>
            </a:lvl4pPr>
            <a:lvl5pPr marL="2057400" indent="-228600">
              <a:buFont typeface="Courier New" panose="02070309020205020404" pitchFamily="49" charset="0"/>
              <a:buChar char="o"/>
              <a:defRPr sz="1400"/>
            </a:lvl5pPr>
            <a:lvl6pPr>
              <a:defRPr sz="1400"/>
            </a:lvl6pPr>
          </a:lstStyle>
          <a:p>
            <a:pPr lvl="0"/>
            <a:r>
              <a:rPr lang="fr-FR" dirty="0" err="1"/>
              <a:t>Level</a:t>
            </a:r>
            <a:r>
              <a:rPr lang="fr-FR" dirty="0"/>
              <a:t> 1 </a:t>
            </a:r>
            <a:r>
              <a:rPr lang="fr-FR" dirty="0" err="1"/>
              <a:t>list</a:t>
            </a:r>
            <a:endParaRPr lang="fr-FR" dirty="0"/>
          </a:p>
          <a:p>
            <a:pPr lvl="1"/>
            <a:r>
              <a:rPr lang="fr-FR" dirty="0"/>
              <a:t>Level 2 list</a:t>
            </a:r>
          </a:p>
          <a:p>
            <a:pPr marL="792000" marR="0" lvl="1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fr-FR" dirty="0"/>
              <a:t>Level 2 list</a:t>
            </a:r>
          </a:p>
          <a:p>
            <a:pPr lvl="2"/>
            <a:r>
              <a:rPr lang="fr-FR" dirty="0"/>
              <a:t>Level 3 list</a:t>
            </a:r>
          </a:p>
          <a:p>
            <a:pPr lvl="3"/>
            <a:r>
              <a:rPr lang="fr-FR" dirty="0"/>
              <a:t>Level 4 list</a:t>
            </a:r>
          </a:p>
          <a:p>
            <a:pPr lvl="4"/>
            <a:r>
              <a:rPr lang="fr-FR" dirty="0"/>
              <a:t>Level 5</a:t>
            </a:r>
          </a:p>
          <a:p>
            <a:pPr lvl="5"/>
            <a:r>
              <a:rPr lang="fr-FR" dirty="0"/>
              <a:t>Level 6</a:t>
            </a:r>
          </a:p>
          <a:p>
            <a:pPr lvl="6"/>
            <a:r>
              <a:rPr lang="fr-FR" dirty="0"/>
              <a:t>Level 7</a:t>
            </a:r>
          </a:p>
          <a:p>
            <a:pPr lvl="0"/>
            <a:r>
              <a:rPr lang="fr-FR" dirty="0"/>
              <a:t>Level 1 list</a:t>
            </a:r>
          </a:p>
          <a:p>
            <a:pPr lvl="1"/>
            <a:r>
              <a:rPr lang="fr-FR" dirty="0"/>
              <a:t>Level 2 list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9385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6AC8231-D765-46AC-AA59-33A57C541ED3}"/>
              </a:ext>
            </a:extLst>
          </p:cNvPr>
          <p:cNvSpPr txBox="1"/>
          <p:nvPr userDrawn="1"/>
        </p:nvSpPr>
        <p:spPr>
          <a:xfrm>
            <a:off x="3175819" y="6499725"/>
            <a:ext cx="58403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© </a:t>
            </a:r>
            <a:r>
              <a:rPr lang="fr-FR" sz="1200" dirty="0" err="1">
                <a:solidFill>
                  <a:schemeClr val="accent3"/>
                </a:solidFill>
                <a:effectLst/>
                <a:latin typeface="Amerika Sans" panose="020B0603060002020203" pitchFamily="34" charset="0"/>
                <a:ea typeface="Calibri" panose="020F0502020204030204" pitchFamily="34" charset="0"/>
              </a:rPr>
              <a:t>acxias</a:t>
            </a:r>
            <a:r>
              <a:rPr lang="fr-FR" sz="1200" dirty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2023 –</a:t>
            </a:r>
            <a:r>
              <a:rPr lang="fr-FR" sz="1200" dirty="0" err="1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Confidential</a:t>
            </a:r>
            <a:r>
              <a:rPr lang="fr-FR" sz="1200" dirty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Document – </a:t>
            </a:r>
            <a:r>
              <a:rPr lang="fr-FR" sz="1200" dirty="0" err="1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Restricted</a:t>
            </a:r>
            <a:r>
              <a:rPr lang="fr-FR" sz="1200" dirty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Distribution to &lt;CUSTOMER_NAME&gt;.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8FCEE4-E62D-D771-B429-CBE6E4E91842}"/>
              </a:ext>
            </a:extLst>
          </p:cNvPr>
          <p:cNvSpPr txBox="1"/>
          <p:nvPr userDrawn="1"/>
        </p:nvSpPr>
        <p:spPr>
          <a:xfrm>
            <a:off x="9283366" y="6550223"/>
            <a:ext cx="29086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08D2F87-5527-49B7-BB71-E6E7FE37BDDF}" type="slidenum">
              <a:rPr lang="en-GB" sz="1400" smtClean="0">
                <a:solidFill>
                  <a:schemeClr val="bg1">
                    <a:lumMod val="50000"/>
                  </a:schemeClr>
                </a:solidFill>
              </a:rPr>
              <a:pPr algn="r"/>
              <a:t>‹N°›</a:t>
            </a:fld>
            <a:endParaRPr lang="fr-FR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48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B93D54-0418-C045-B6B2-760A68115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579" y="4917546"/>
            <a:ext cx="7283824" cy="1394136"/>
          </a:xfrm>
        </p:spPr>
        <p:txBody>
          <a:bodyPr/>
          <a:lstStyle/>
          <a:p>
            <a:r>
              <a:rPr lang="fr-FR" dirty="0"/>
              <a:t>Organigramme </a:t>
            </a:r>
            <a:r>
              <a:rPr lang="fr-FR" dirty="0" err="1"/>
              <a:t>Acxias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57B4B63-E254-8843-8A4C-24D9578305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Décembre 2023</a:t>
            </a:r>
          </a:p>
        </p:txBody>
      </p:sp>
    </p:spTree>
    <p:extLst>
      <p:ext uri="{BB962C8B-B14F-4D97-AF65-F5344CB8AC3E}">
        <p14:creationId xmlns:p14="http://schemas.microsoft.com/office/powerpoint/2010/main" val="2550636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A1B247D1-E0C0-A776-3B3E-F00D56F2E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776" y="2469768"/>
            <a:ext cx="8346640" cy="401826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F6A9BBD-217E-EE21-D3F1-D50C512C5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Ouverture de Teams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6EBA025-FD3F-86B8-0C04-D2C4DAAD5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2261" y="325534"/>
            <a:ext cx="5226776" cy="404211"/>
          </a:xfrm>
        </p:spPr>
        <p:txBody>
          <a:bodyPr/>
          <a:lstStyle/>
          <a:p>
            <a:r>
              <a:rPr lang="fr-FR" dirty="0"/>
              <a:t>Organigramme </a:t>
            </a:r>
            <a:r>
              <a:rPr lang="fr-FR" dirty="0" err="1"/>
              <a:t>Acxias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60FA022-475A-F27E-D564-25255E93085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5" name="Ovale 33" descr="Petit cercle">
            <a:extLst>
              <a:ext uri="{FF2B5EF4-FFF2-40B4-BE49-F238E27FC236}">
                <a16:creationId xmlns:a16="http://schemas.microsoft.com/office/drawing/2014/main" id="{89DB1EC7-05C3-60DC-7CD3-65F3A68FCCAC}"/>
              </a:ext>
            </a:extLst>
          </p:cNvPr>
          <p:cNvSpPr>
            <a:spLocks noChangeAspect="1"/>
          </p:cNvSpPr>
          <p:nvPr/>
        </p:nvSpPr>
        <p:spPr bwMode="blackWhite">
          <a:xfrm>
            <a:off x="739747" y="1939825"/>
            <a:ext cx="497524" cy="4975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6" name="Zone de texte 34" descr="Numéro 1">
            <a:extLst>
              <a:ext uri="{FF2B5EF4-FFF2-40B4-BE49-F238E27FC236}">
                <a16:creationId xmlns:a16="http://schemas.microsoft.com/office/drawing/2014/main" id="{5BCBF2B2-27A9-2C0A-5314-741DFBB5FD55}"/>
              </a:ext>
            </a:extLst>
          </p:cNvPr>
          <p:cNvSpPr txBox="1">
            <a:spLocks noChangeAspect="1"/>
          </p:cNvSpPr>
          <p:nvPr/>
        </p:nvSpPr>
        <p:spPr bwMode="blackWhite">
          <a:xfrm>
            <a:off x="709649" y="2004719"/>
            <a:ext cx="558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</a:lstStyle>
          <a:p>
            <a:pPr algn="ctr" rtl="0"/>
            <a:r>
              <a:rPr lang="fr-FR" dirty="0">
                <a:solidFill>
                  <a:schemeClr val="bg1"/>
                </a:solidFill>
                <a:cs typeface="Segoe UI Semibold" panose="020B0702040204020203" pitchFamily="34" charset="0"/>
              </a:rPr>
              <a:t>1</a:t>
            </a:r>
          </a:p>
        </p:txBody>
      </p:sp>
      <p:sp>
        <p:nvSpPr>
          <p:cNvPr id="7" name="Espace réservé du contenu 7">
            <a:extLst>
              <a:ext uri="{FF2B5EF4-FFF2-40B4-BE49-F238E27FC236}">
                <a16:creationId xmlns:a16="http://schemas.microsoft.com/office/drawing/2014/main" id="{9DCAC6E3-9203-EC0B-60F2-0D5B46A23980}"/>
              </a:ext>
            </a:extLst>
          </p:cNvPr>
          <p:cNvSpPr txBox="1">
            <a:spLocks/>
          </p:cNvSpPr>
          <p:nvPr/>
        </p:nvSpPr>
        <p:spPr>
          <a:xfrm>
            <a:off x="1238250" y="1951157"/>
            <a:ext cx="4704922" cy="18498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fr-FR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accent1"/>
                </a:solidFill>
                <a:latin typeface="Barlow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>
                <a:solidFill>
                  <a:schemeClr val="tx1"/>
                </a:solidFill>
              </a:rPr>
              <a:t>Ouvrez  </a:t>
            </a:r>
            <a:r>
              <a:rPr lang="fr-FR" sz="1600" dirty="0">
                <a:solidFill>
                  <a:schemeClr val="tx1"/>
                </a:solidFill>
              </a:rPr>
              <a:t>l‘application Teams</a:t>
            </a:r>
            <a:endParaRPr lang="fr-FR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Ovale 17" descr="Petit cercle">
            <a:extLst>
              <a:ext uri="{FF2B5EF4-FFF2-40B4-BE49-F238E27FC236}">
                <a16:creationId xmlns:a16="http://schemas.microsoft.com/office/drawing/2014/main" id="{6050A384-482D-88E9-F602-971BA4C25194}"/>
              </a:ext>
            </a:extLst>
          </p:cNvPr>
          <p:cNvSpPr>
            <a:spLocks noChangeAspect="1"/>
          </p:cNvSpPr>
          <p:nvPr/>
        </p:nvSpPr>
        <p:spPr bwMode="blackWhite">
          <a:xfrm>
            <a:off x="6695638" y="1939609"/>
            <a:ext cx="497524" cy="4975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9" name="Zone de texte 8" descr="Numéro 2">
            <a:extLst>
              <a:ext uri="{FF2B5EF4-FFF2-40B4-BE49-F238E27FC236}">
                <a16:creationId xmlns:a16="http://schemas.microsoft.com/office/drawing/2014/main" id="{356136FD-3A18-BC57-6216-6F29753507AF}"/>
              </a:ext>
            </a:extLst>
          </p:cNvPr>
          <p:cNvSpPr txBox="1">
            <a:spLocks noChangeAspect="1"/>
          </p:cNvSpPr>
          <p:nvPr/>
        </p:nvSpPr>
        <p:spPr bwMode="blackWhite">
          <a:xfrm>
            <a:off x="6699188" y="2006373"/>
            <a:ext cx="493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</a:lstStyle>
          <a:p>
            <a:pPr algn="ctr" rtl="0"/>
            <a:r>
              <a:rPr lang="fr-FR">
                <a:solidFill>
                  <a:schemeClr val="bg1"/>
                </a:solidFill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Espace réservé du contenu 7">
            <a:extLst>
              <a:ext uri="{FF2B5EF4-FFF2-40B4-BE49-F238E27FC236}">
                <a16:creationId xmlns:a16="http://schemas.microsoft.com/office/drawing/2014/main" id="{EAEB92B2-225F-1654-B310-DB93F73806DC}"/>
              </a:ext>
            </a:extLst>
          </p:cNvPr>
          <p:cNvSpPr txBox="1">
            <a:spLocks/>
          </p:cNvSpPr>
          <p:nvPr/>
        </p:nvSpPr>
        <p:spPr>
          <a:xfrm>
            <a:off x="7219950" y="1952010"/>
            <a:ext cx="4610100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fr-FR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r-FR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r-FR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r-FR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r-FR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fr-FR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fr-FR" sz="1600" dirty="0">
                <a:solidFill>
                  <a:schemeClr val="bg2">
                    <a:lumMod val="25000"/>
                  </a:schemeClr>
                </a:solidFill>
              </a:rPr>
              <a:t>Faite un </a:t>
            </a:r>
            <a:r>
              <a:rPr lang="fr-FR" sz="1600" b="1" dirty="0">
                <a:solidFill>
                  <a:schemeClr val="bg2">
                    <a:lumMod val="25000"/>
                  </a:schemeClr>
                </a:solidFill>
              </a:rPr>
              <a:t>clique droit </a:t>
            </a:r>
            <a:r>
              <a:rPr lang="fr-FR" sz="1600" dirty="0">
                <a:solidFill>
                  <a:schemeClr val="bg2">
                    <a:lumMod val="25000"/>
                  </a:schemeClr>
                </a:solidFill>
              </a:rPr>
              <a:t>sur « Equipes »</a:t>
            </a:r>
          </a:p>
        </p:txBody>
      </p:sp>
      <p:sp>
        <p:nvSpPr>
          <p:cNvPr id="12" name="Flèche : gauche 11">
            <a:extLst>
              <a:ext uri="{FF2B5EF4-FFF2-40B4-BE49-F238E27FC236}">
                <a16:creationId xmlns:a16="http://schemas.microsoft.com/office/drawing/2014/main" id="{3BB878E4-1185-E1A8-55A8-BF2B5F2C2A9A}"/>
              </a:ext>
            </a:extLst>
          </p:cNvPr>
          <p:cNvSpPr/>
          <p:nvPr/>
        </p:nvSpPr>
        <p:spPr>
          <a:xfrm rot="8056043">
            <a:off x="695478" y="3530256"/>
            <a:ext cx="1219200" cy="3905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4983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FFA9DBCF-C273-6151-9557-DE146B6D0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711" y="2671521"/>
            <a:ext cx="3352800" cy="359092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F6A9BBD-217E-EE21-D3F1-D50C512C5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Ouverture de l’équipe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6EBA025-FD3F-86B8-0C04-D2C4DAAD5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Organigramme </a:t>
            </a:r>
            <a:r>
              <a:rPr lang="fr-FR" dirty="0" err="1"/>
              <a:t>Acxias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60FA022-475A-F27E-D564-25255E93085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5" name="Ovale 33" descr="Petit cercle">
            <a:extLst>
              <a:ext uri="{FF2B5EF4-FFF2-40B4-BE49-F238E27FC236}">
                <a16:creationId xmlns:a16="http://schemas.microsoft.com/office/drawing/2014/main" id="{89DB1EC7-05C3-60DC-7CD3-65F3A68FCCAC}"/>
              </a:ext>
            </a:extLst>
          </p:cNvPr>
          <p:cNvSpPr>
            <a:spLocks noChangeAspect="1"/>
          </p:cNvSpPr>
          <p:nvPr/>
        </p:nvSpPr>
        <p:spPr bwMode="blackWhite">
          <a:xfrm>
            <a:off x="739747" y="1939825"/>
            <a:ext cx="497524" cy="4975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6" name="Zone de texte 34" descr="Numéro 1">
            <a:extLst>
              <a:ext uri="{FF2B5EF4-FFF2-40B4-BE49-F238E27FC236}">
                <a16:creationId xmlns:a16="http://schemas.microsoft.com/office/drawing/2014/main" id="{5BCBF2B2-27A9-2C0A-5314-741DFBB5FD55}"/>
              </a:ext>
            </a:extLst>
          </p:cNvPr>
          <p:cNvSpPr txBox="1">
            <a:spLocks noChangeAspect="1"/>
          </p:cNvSpPr>
          <p:nvPr/>
        </p:nvSpPr>
        <p:spPr bwMode="blackWhite">
          <a:xfrm>
            <a:off x="709649" y="2004719"/>
            <a:ext cx="558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</a:lstStyle>
          <a:p>
            <a:pPr algn="ctr" rtl="0"/>
            <a:r>
              <a:rPr lang="fr-FR" dirty="0">
                <a:solidFill>
                  <a:schemeClr val="bg1"/>
                </a:solidFill>
                <a:cs typeface="Segoe UI Semibold" panose="020B0702040204020203" pitchFamily="34" charset="0"/>
              </a:rPr>
              <a:t>1</a:t>
            </a:r>
          </a:p>
        </p:txBody>
      </p:sp>
      <p:sp>
        <p:nvSpPr>
          <p:cNvPr id="7" name="Espace réservé du contenu 7">
            <a:extLst>
              <a:ext uri="{FF2B5EF4-FFF2-40B4-BE49-F238E27FC236}">
                <a16:creationId xmlns:a16="http://schemas.microsoft.com/office/drawing/2014/main" id="{9DCAC6E3-9203-EC0B-60F2-0D5B46A23980}"/>
              </a:ext>
            </a:extLst>
          </p:cNvPr>
          <p:cNvSpPr txBox="1">
            <a:spLocks/>
          </p:cNvSpPr>
          <p:nvPr/>
        </p:nvSpPr>
        <p:spPr>
          <a:xfrm>
            <a:off x="1238250" y="1951157"/>
            <a:ext cx="4704922" cy="18498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fr-FR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accent1"/>
                </a:solidFill>
                <a:latin typeface="Barlow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>
                <a:solidFill>
                  <a:schemeClr val="tx1"/>
                </a:solidFill>
              </a:rPr>
              <a:t>Sélectionnez  </a:t>
            </a:r>
            <a:r>
              <a:rPr lang="fr-FR" sz="1600" dirty="0">
                <a:solidFill>
                  <a:schemeClr val="tx1"/>
                </a:solidFill>
              </a:rPr>
              <a:t>« ACXIAS-TEAM »</a:t>
            </a:r>
            <a:endParaRPr lang="fr-FR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Ovale 17" descr="Petit cercle">
            <a:extLst>
              <a:ext uri="{FF2B5EF4-FFF2-40B4-BE49-F238E27FC236}">
                <a16:creationId xmlns:a16="http://schemas.microsoft.com/office/drawing/2014/main" id="{6050A384-482D-88E9-F602-971BA4C25194}"/>
              </a:ext>
            </a:extLst>
          </p:cNvPr>
          <p:cNvSpPr>
            <a:spLocks noChangeAspect="1"/>
          </p:cNvSpPr>
          <p:nvPr/>
        </p:nvSpPr>
        <p:spPr bwMode="blackWhite">
          <a:xfrm>
            <a:off x="6695638" y="1939609"/>
            <a:ext cx="497524" cy="4975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9" name="Zone de texte 8" descr="Numéro 2">
            <a:extLst>
              <a:ext uri="{FF2B5EF4-FFF2-40B4-BE49-F238E27FC236}">
                <a16:creationId xmlns:a16="http://schemas.microsoft.com/office/drawing/2014/main" id="{356136FD-3A18-BC57-6216-6F29753507AF}"/>
              </a:ext>
            </a:extLst>
          </p:cNvPr>
          <p:cNvSpPr txBox="1">
            <a:spLocks noChangeAspect="1"/>
          </p:cNvSpPr>
          <p:nvPr/>
        </p:nvSpPr>
        <p:spPr bwMode="blackWhite">
          <a:xfrm>
            <a:off x="6699188" y="2006373"/>
            <a:ext cx="493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</a:lstStyle>
          <a:p>
            <a:pPr algn="ctr" rtl="0"/>
            <a:r>
              <a:rPr lang="fr-FR">
                <a:solidFill>
                  <a:schemeClr val="bg1"/>
                </a:solidFill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Espace réservé du contenu 7">
            <a:extLst>
              <a:ext uri="{FF2B5EF4-FFF2-40B4-BE49-F238E27FC236}">
                <a16:creationId xmlns:a16="http://schemas.microsoft.com/office/drawing/2014/main" id="{EAEB92B2-225F-1654-B310-DB93F73806DC}"/>
              </a:ext>
            </a:extLst>
          </p:cNvPr>
          <p:cNvSpPr txBox="1">
            <a:spLocks/>
          </p:cNvSpPr>
          <p:nvPr/>
        </p:nvSpPr>
        <p:spPr>
          <a:xfrm>
            <a:off x="7219950" y="1952010"/>
            <a:ext cx="4610100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fr-FR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r-FR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r-FR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r-FR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r-FR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fr-FR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fr-FR" sz="1600" dirty="0">
                <a:solidFill>
                  <a:schemeClr val="bg2">
                    <a:lumMod val="25000"/>
                  </a:schemeClr>
                </a:solidFill>
              </a:rPr>
              <a:t>Faite un </a:t>
            </a:r>
            <a:r>
              <a:rPr lang="fr-FR" sz="1600" b="1" dirty="0">
                <a:solidFill>
                  <a:schemeClr val="bg2">
                    <a:lumMod val="25000"/>
                  </a:schemeClr>
                </a:solidFill>
              </a:rPr>
              <a:t>clique droit </a:t>
            </a:r>
            <a:r>
              <a:rPr lang="fr-FR" sz="1600" dirty="0">
                <a:solidFill>
                  <a:schemeClr val="bg2">
                    <a:lumMod val="25000"/>
                  </a:schemeClr>
                </a:solidFill>
              </a:rPr>
              <a:t>sur « Général »</a:t>
            </a:r>
          </a:p>
        </p:txBody>
      </p:sp>
      <p:sp>
        <p:nvSpPr>
          <p:cNvPr id="12" name="Flèche : gauche 11">
            <a:extLst>
              <a:ext uri="{FF2B5EF4-FFF2-40B4-BE49-F238E27FC236}">
                <a16:creationId xmlns:a16="http://schemas.microsoft.com/office/drawing/2014/main" id="{3BB878E4-1185-E1A8-55A8-BF2B5F2C2A9A}"/>
              </a:ext>
            </a:extLst>
          </p:cNvPr>
          <p:cNvSpPr/>
          <p:nvPr/>
        </p:nvSpPr>
        <p:spPr>
          <a:xfrm rot="2638867">
            <a:off x="6086036" y="4850856"/>
            <a:ext cx="1219200" cy="3905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 : gauche 13">
            <a:extLst>
              <a:ext uri="{FF2B5EF4-FFF2-40B4-BE49-F238E27FC236}">
                <a16:creationId xmlns:a16="http://schemas.microsoft.com/office/drawing/2014/main" id="{30E7D652-45F0-CDB5-DBDB-8CC78F8684F4}"/>
              </a:ext>
            </a:extLst>
          </p:cNvPr>
          <p:cNvSpPr/>
          <p:nvPr/>
        </p:nvSpPr>
        <p:spPr>
          <a:xfrm rot="8335253">
            <a:off x="2795266" y="4533113"/>
            <a:ext cx="1038011" cy="345842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2575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0FAB4EE-7C0B-5649-386C-2204927D7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3245386"/>
            <a:ext cx="4333875" cy="62865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4DBA65D-3205-F4EE-9795-D024A5F34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>
                <a:solidFill>
                  <a:schemeClr val="bg2">
                    <a:lumMod val="25000"/>
                  </a:schemeClr>
                </a:solidFill>
              </a:rPr>
              <a:t>Ouverture de l’organigramme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CDD096-38D1-63C1-0E43-96F9184233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Organigramme </a:t>
            </a:r>
            <a:r>
              <a:rPr lang="fr-FR" dirty="0" err="1"/>
              <a:t>Acxias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4F2CE07-0B7B-97B9-7665-9E2571CA2DE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10" name="Titre 6">
            <a:extLst>
              <a:ext uri="{FF2B5EF4-FFF2-40B4-BE49-F238E27FC236}">
                <a16:creationId xmlns:a16="http://schemas.microsoft.com/office/drawing/2014/main" id="{74FD381F-E575-4952-3D83-69E4FDEA8B14}"/>
              </a:ext>
            </a:extLst>
          </p:cNvPr>
          <p:cNvSpPr txBox="1">
            <a:spLocks/>
          </p:cNvSpPr>
          <p:nvPr/>
        </p:nvSpPr>
        <p:spPr>
          <a:xfrm>
            <a:off x="770448" y="1291267"/>
            <a:ext cx="5481963" cy="2518902"/>
          </a:xfrm>
          <a:prstGeom prst="rect">
            <a:avLst/>
          </a:prstGeom>
        </p:spPr>
        <p:txBody>
          <a:bodyPr rtlCol="0" anchor="b">
            <a:noAutofit/>
          </a:bodyPr>
          <a:lstStyle>
            <a:defPPr>
              <a:defRPr lang="fr-FR"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cap="none" spc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  <a:latin typeface="Montserrat" pitchFamily="2" charset="77"/>
                <a:ea typeface="+mj-ea"/>
                <a:cs typeface="+mj-cs"/>
              </a:defRPr>
            </a:lvl1pPr>
          </a:lstStyle>
          <a:p>
            <a:endParaRPr lang="fr-F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Ovale 33" descr="Petit cercle">
            <a:extLst>
              <a:ext uri="{FF2B5EF4-FFF2-40B4-BE49-F238E27FC236}">
                <a16:creationId xmlns:a16="http://schemas.microsoft.com/office/drawing/2014/main" id="{93045B3F-AB05-BE4C-DE54-F076AD6F5159}"/>
              </a:ext>
            </a:extLst>
          </p:cNvPr>
          <p:cNvSpPr>
            <a:spLocks noChangeAspect="1"/>
          </p:cNvSpPr>
          <p:nvPr/>
        </p:nvSpPr>
        <p:spPr bwMode="blackWhite">
          <a:xfrm>
            <a:off x="957417" y="1972676"/>
            <a:ext cx="497524" cy="4975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13" name="Zone de texte 34" descr="Numéro 1">
            <a:extLst>
              <a:ext uri="{FF2B5EF4-FFF2-40B4-BE49-F238E27FC236}">
                <a16:creationId xmlns:a16="http://schemas.microsoft.com/office/drawing/2014/main" id="{D59C3EC2-C134-815D-C78B-D876E435A566}"/>
              </a:ext>
            </a:extLst>
          </p:cNvPr>
          <p:cNvSpPr txBox="1">
            <a:spLocks noChangeAspect="1"/>
          </p:cNvSpPr>
          <p:nvPr/>
        </p:nvSpPr>
        <p:spPr bwMode="blackWhite">
          <a:xfrm>
            <a:off x="927319" y="2037570"/>
            <a:ext cx="558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</a:lstStyle>
          <a:p>
            <a:pPr algn="ctr" rtl="0"/>
            <a:r>
              <a:rPr lang="fr-FR" dirty="0">
                <a:solidFill>
                  <a:schemeClr val="bg1"/>
                </a:solidFill>
                <a:cs typeface="Segoe UI Semibold" panose="020B0702040204020203" pitchFamily="34" charset="0"/>
              </a:rPr>
              <a:t>1</a:t>
            </a:r>
          </a:p>
        </p:txBody>
      </p:sp>
      <p:sp>
        <p:nvSpPr>
          <p:cNvPr id="14" name="Espace réservé du contenu 7">
            <a:extLst>
              <a:ext uri="{FF2B5EF4-FFF2-40B4-BE49-F238E27FC236}">
                <a16:creationId xmlns:a16="http://schemas.microsoft.com/office/drawing/2014/main" id="{2092A2BD-7054-6E2B-0638-65FE29FDFF7E}"/>
              </a:ext>
            </a:extLst>
          </p:cNvPr>
          <p:cNvSpPr txBox="1">
            <a:spLocks/>
          </p:cNvSpPr>
          <p:nvPr/>
        </p:nvSpPr>
        <p:spPr>
          <a:xfrm>
            <a:off x="1455920" y="1984008"/>
            <a:ext cx="4704922" cy="18498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fr-FR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accent1"/>
                </a:solidFill>
                <a:latin typeface="Barlow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>
                <a:solidFill>
                  <a:schemeClr val="tx1"/>
                </a:solidFill>
              </a:rPr>
              <a:t>Cliquez </a:t>
            </a:r>
            <a:r>
              <a:rPr lang="fr-FR" sz="1600" dirty="0">
                <a:solidFill>
                  <a:schemeClr val="tx1"/>
                </a:solidFill>
              </a:rPr>
              <a:t>sur «Organigramme »</a:t>
            </a:r>
            <a:endParaRPr lang="fr-FR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" name="Flèche : gauche 18">
            <a:extLst>
              <a:ext uri="{FF2B5EF4-FFF2-40B4-BE49-F238E27FC236}">
                <a16:creationId xmlns:a16="http://schemas.microsoft.com/office/drawing/2014/main" id="{4A20C249-CE70-A175-6C11-C32C2EB97D95}"/>
              </a:ext>
            </a:extLst>
          </p:cNvPr>
          <p:cNvSpPr/>
          <p:nvPr/>
        </p:nvSpPr>
        <p:spPr>
          <a:xfrm rot="8335253">
            <a:off x="2992423" y="3858176"/>
            <a:ext cx="1038011" cy="345842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4BD746C-27EC-5BEF-53EE-7DE927085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3713" y="1701757"/>
            <a:ext cx="6481485" cy="308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147010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ACXIAS">
      <a:dk1>
        <a:srgbClr val="000000"/>
      </a:dk1>
      <a:lt1>
        <a:srgbClr val="FFFFFF"/>
      </a:lt1>
      <a:dk2>
        <a:srgbClr val="A83593"/>
      </a:dk2>
      <a:lt2>
        <a:srgbClr val="E7E6E6"/>
      </a:lt2>
      <a:accent1>
        <a:srgbClr val="A83593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-PPT.potx" id="{E82A19C6-0FD0-47E9-A754-C069EE4C6001}" vid="{FE61CB2A-0288-4126-B54C-C1ADB1E80F6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TEMPLATE-PPT</Template>
  <TotalTime>123</TotalTime>
  <Words>57</Words>
  <Application>Microsoft Office PowerPoint</Application>
  <PresentationFormat>Grand écran</PresentationFormat>
  <Paragraphs>21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3" baseType="lpstr">
      <vt:lpstr>Amerika Sans</vt:lpstr>
      <vt:lpstr>Arial</vt:lpstr>
      <vt:lpstr>Barlow</vt:lpstr>
      <vt:lpstr>Barlow SemiBold</vt:lpstr>
      <vt:lpstr>Calibri</vt:lpstr>
      <vt:lpstr>Courier New</vt:lpstr>
      <vt:lpstr>Montserrat</vt:lpstr>
      <vt:lpstr>Wingdings</vt:lpstr>
      <vt:lpstr>1_Thème Office</vt:lpstr>
      <vt:lpstr>Organigramme Acxias</vt:lpstr>
      <vt:lpstr>Ouverture de Teams</vt:lpstr>
      <vt:lpstr>Ouverture de l’équipe</vt:lpstr>
      <vt:lpstr>Ouverture de l’organigramme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Comment partager un dossier</dc:title>
  <dc:creator>Romain MARESCAUX</dc:creator>
  <cp:lastModifiedBy>Bd567</cp:lastModifiedBy>
  <cp:revision>4</cp:revision>
  <dcterms:created xsi:type="dcterms:W3CDTF">2023-06-07T08:20:53Z</dcterms:created>
  <dcterms:modified xsi:type="dcterms:W3CDTF">2023-12-07T16:12:55Z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8a14748-72d4-4075-91da-a3aef68197d4_Enabled">
    <vt:lpwstr>true</vt:lpwstr>
  </property>
  <property fmtid="{D5CDD505-2E9C-101B-9397-08002B2CF9AE}" pid="3" name="MSIP_Label_98a14748-72d4-4075-91da-a3aef68197d4_SetDate">
    <vt:lpwstr>2023-01-25T10:19:47Z</vt:lpwstr>
  </property>
  <property fmtid="{D5CDD505-2E9C-101B-9397-08002B2CF9AE}" pid="4" name="MSIP_Label_98a14748-72d4-4075-91da-a3aef68197d4_Method">
    <vt:lpwstr>Standard</vt:lpwstr>
  </property>
  <property fmtid="{D5CDD505-2E9C-101B-9397-08002B2CF9AE}" pid="5" name="MSIP_Label_98a14748-72d4-4075-91da-a3aef68197d4_Name">
    <vt:lpwstr>Internal</vt:lpwstr>
  </property>
  <property fmtid="{D5CDD505-2E9C-101B-9397-08002B2CF9AE}" pid="6" name="MSIP_Label_98a14748-72d4-4075-91da-a3aef68197d4_SiteId">
    <vt:lpwstr>94b3f1b2-8b3a-49e3-ba33-8b8fb6d18361</vt:lpwstr>
  </property>
  <property fmtid="{D5CDD505-2E9C-101B-9397-08002B2CF9AE}" pid="7" name="MSIP_Label_98a14748-72d4-4075-91da-a3aef68197d4_ActionId">
    <vt:lpwstr>93588613-cff8-42a6-bccd-fab604e635a1</vt:lpwstr>
  </property>
  <property fmtid="{D5CDD505-2E9C-101B-9397-08002B2CF9AE}" pid="8" name="MSIP_Label_98a14748-72d4-4075-91da-a3aef68197d4_ContentBits">
    <vt:lpwstr>1</vt:lpwstr>
  </property>
  <property fmtid="{D5CDD505-2E9C-101B-9397-08002B2CF9AE}" pid="9" name="ClassificationContentMarkingHeaderLocations">
    <vt:lpwstr>1_Thème Office:5</vt:lpwstr>
  </property>
  <property fmtid="{D5CDD505-2E9C-101B-9397-08002B2CF9AE}" pid="10" name="ClassificationContentMarkingHeaderText">
    <vt:lpwstr>General Information</vt:lpwstr>
  </property>
</Properties>
</file>