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Humor 2">
            <a:hlinkClick r:id="" action="ppaction://media"/>
            <a:extLst>
              <a:ext uri="{FF2B5EF4-FFF2-40B4-BE49-F238E27FC236}">
                <a16:creationId xmlns:a16="http://schemas.microsoft.com/office/drawing/2014/main" id="{07196570-4A27-7D9A-9AE6-D244E52EC7C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59050" y="406405"/>
            <a:ext cx="3566196" cy="517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2024-04-02T17:45:25Z</dcterms:modified>
</cp:coreProperties>
</file>