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564904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Humor 1">
            <a:hlinkClick r:id="" action="ppaction://media"/>
            <a:extLst>
              <a:ext uri="{FF2B5EF4-FFF2-40B4-BE49-F238E27FC236}">
                <a16:creationId xmlns:a16="http://schemas.microsoft.com/office/drawing/2014/main" id="{5D2E55A7-8995-1721-4359-F4056DE408A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39752" y="396687"/>
            <a:ext cx="5306784" cy="530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1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291</TotalTime>
  <Words>20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2024-04-02T17:42:03Z</dcterms:modified>
</cp:coreProperties>
</file>