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3" r:id="rId2"/>
    <p:sldId id="371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Qd5fYcS2fnVteVVBz/MEA==" hashData="CbACLxP2x0EPHMTt4s39Zn1POq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789" autoAdjust="0"/>
    <p:restoredTop sz="94660"/>
  </p:normalViewPr>
  <p:slideViewPr>
    <p:cSldViewPr>
      <p:cViewPr>
        <p:scale>
          <a:sx n="70" d="100"/>
          <a:sy n="70" d="100"/>
        </p:scale>
        <p:origin x="-1718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3C52027-53FC-4D07-A5EF-6AE5A3D2A544}" type="datetimeFigureOut">
              <a:rPr lang="fr-FR"/>
              <a:pPr>
                <a:defRPr/>
              </a:pPr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2D7226-86EB-480F-A63D-BDB5DFE4DF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49422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58CEE0-A088-4538-B914-2AAA78D36EB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BFE8E33-758E-4610-B61A-BC00FFF7341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51B4284-CF6B-4100-9B82-FCBA6BC545A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8589E-7018-48B7-83C3-744665F611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276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58D05A-62AA-412C-B3EF-593270A0A7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42372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71998-34E5-4189-8FDB-ADFBA86E63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1397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4B9F8-12C7-44B1-8165-379C72A16F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830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C397B-E3B3-47FA-93E2-6C14C0A4A1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8177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059A42-6CF5-4E58-A689-94BE92AAF9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6447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9561B-0E50-4C76-AD03-189B4FF852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620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00AAA-AE96-4EC4-A4D4-B98B6B02D4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2619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6C499-842B-4DC1-B756-6B31C231E4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0606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3115C-DC21-4F38-AF6B-6EDE172BB9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7307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7E1A8-A28D-47ED-AF36-7DEBDCC366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9135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74326">
              <a:schemeClr val="tx2">
                <a:lumMod val="50000"/>
              </a:schemeClr>
            </a:gs>
            <a:gs pos="56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DFDA00"/>
            </a:gs>
            <a:gs pos="78000">
              <a:srgbClr val="FF0000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EE52C7-1A4A-4E38-BDDD-367CA694BA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gif"/><Relationship Id="rId2" Type="http://schemas.openxmlformats.org/officeDocument/2006/relationships/audio" Target="../media/audio2.wav"/><Relationship Id="rId16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5.png"/><Relationship Id="rId26" Type="http://schemas.openxmlformats.org/officeDocument/2006/relationships/image" Target="../media/image31.gif"/><Relationship Id="rId39" Type="http://schemas.openxmlformats.org/officeDocument/2006/relationships/audio" Target="../media/audio10.wav"/><Relationship Id="rId21" Type="http://schemas.openxmlformats.org/officeDocument/2006/relationships/image" Target="../media/image27.png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4.wav"/><Relationship Id="rId50" Type="http://schemas.openxmlformats.org/officeDocument/2006/relationships/image" Target="../media/image43.jpeg"/><Relationship Id="rId55" Type="http://schemas.openxmlformats.org/officeDocument/2006/relationships/audio" Target="../media/audio18.wav"/><Relationship Id="rId63" Type="http://schemas.openxmlformats.org/officeDocument/2006/relationships/audio" Target="../media/audio22.wav"/><Relationship Id="rId68" Type="http://schemas.openxmlformats.org/officeDocument/2006/relationships/image" Target="../media/image53.png"/><Relationship Id="rId76" Type="http://schemas.openxmlformats.org/officeDocument/2006/relationships/image" Target="../media/image6.gif"/><Relationship Id="rId7" Type="http://schemas.openxmlformats.org/officeDocument/2006/relationships/image" Target="../media/image17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audio" Target="../media/audio5.wav"/><Relationship Id="rId11" Type="http://schemas.openxmlformats.org/officeDocument/2006/relationships/image" Target="../media/image21.jpeg"/><Relationship Id="rId24" Type="http://schemas.openxmlformats.org/officeDocument/2006/relationships/image" Target="../media/image29.png"/><Relationship Id="rId32" Type="http://schemas.openxmlformats.org/officeDocument/2006/relationships/image" Target="../media/image34.jpeg"/><Relationship Id="rId37" Type="http://schemas.openxmlformats.org/officeDocument/2006/relationships/audio" Target="../media/audio9.wav"/><Relationship Id="rId40" Type="http://schemas.openxmlformats.org/officeDocument/2006/relationships/image" Target="../media/image38.jpeg"/><Relationship Id="rId45" Type="http://schemas.openxmlformats.org/officeDocument/2006/relationships/audio" Target="../media/audio13.wav"/><Relationship Id="rId53" Type="http://schemas.openxmlformats.org/officeDocument/2006/relationships/audio" Target="../media/audio17.wav"/><Relationship Id="rId58" Type="http://schemas.openxmlformats.org/officeDocument/2006/relationships/image" Target="../media/image47.jpeg"/><Relationship Id="rId66" Type="http://schemas.openxmlformats.org/officeDocument/2006/relationships/image" Target="../media/image51.jpeg"/><Relationship Id="rId74" Type="http://schemas.openxmlformats.org/officeDocument/2006/relationships/image" Target="../media/image57.png"/><Relationship Id="rId79" Type="http://schemas.openxmlformats.org/officeDocument/2006/relationships/image" Target="../media/image61.jpeg"/><Relationship Id="rId5" Type="http://schemas.openxmlformats.org/officeDocument/2006/relationships/image" Target="../media/image15.png"/><Relationship Id="rId61" Type="http://schemas.openxmlformats.org/officeDocument/2006/relationships/audio" Target="../media/audio21.wav"/><Relationship Id="rId82" Type="http://schemas.microsoft.com/office/2007/relationships/hdphoto" Target="../media/hdphoto7.wdp"/><Relationship Id="rId10" Type="http://schemas.openxmlformats.org/officeDocument/2006/relationships/image" Target="../media/image20.png"/><Relationship Id="rId19" Type="http://schemas.microsoft.com/office/2007/relationships/hdphoto" Target="../media/hdphoto4.wdp"/><Relationship Id="rId31" Type="http://schemas.openxmlformats.org/officeDocument/2006/relationships/audio" Target="../media/audio6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audio" Target="../media/audio23.wav"/><Relationship Id="rId73" Type="http://schemas.openxmlformats.org/officeDocument/2006/relationships/image" Target="../media/image56.png"/><Relationship Id="rId78" Type="http://schemas.openxmlformats.org/officeDocument/2006/relationships/image" Target="../media/image60.jpeg"/><Relationship Id="rId81" Type="http://schemas.openxmlformats.org/officeDocument/2006/relationships/image" Target="../media/image63.jpe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3.png"/><Relationship Id="rId22" Type="http://schemas.microsoft.com/office/2007/relationships/hdphoto" Target="../media/hdphoto5.wdp"/><Relationship Id="rId27" Type="http://schemas.openxmlformats.org/officeDocument/2006/relationships/audio" Target="../media/audio4.wav"/><Relationship Id="rId30" Type="http://schemas.openxmlformats.org/officeDocument/2006/relationships/image" Target="../media/image33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0.jpeg"/><Relationship Id="rId69" Type="http://schemas.openxmlformats.org/officeDocument/2006/relationships/image" Target="../media/image54.png"/><Relationship Id="rId77" Type="http://schemas.openxmlformats.org/officeDocument/2006/relationships/image" Target="../media/image59.png"/><Relationship Id="rId8" Type="http://schemas.openxmlformats.org/officeDocument/2006/relationships/image" Target="../media/image18.gif"/><Relationship Id="rId51" Type="http://schemas.openxmlformats.org/officeDocument/2006/relationships/audio" Target="../media/audio16.wav"/><Relationship Id="rId72" Type="http://schemas.microsoft.com/office/2007/relationships/hdphoto" Target="../media/hdphoto6.wdp"/><Relationship Id="rId80" Type="http://schemas.openxmlformats.org/officeDocument/2006/relationships/image" Target="../media/image62.pn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microsoft.com/office/2007/relationships/hdphoto" Target="../media/hdphoto3.wdp"/><Relationship Id="rId25" Type="http://schemas.openxmlformats.org/officeDocument/2006/relationships/image" Target="../media/image30.png"/><Relationship Id="rId33" Type="http://schemas.openxmlformats.org/officeDocument/2006/relationships/audio" Target="../media/audio7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20.wav"/><Relationship Id="rId67" Type="http://schemas.openxmlformats.org/officeDocument/2006/relationships/image" Target="../media/image52.gif"/><Relationship Id="rId20" Type="http://schemas.openxmlformats.org/officeDocument/2006/relationships/image" Target="../media/image26.png"/><Relationship Id="rId41" Type="http://schemas.openxmlformats.org/officeDocument/2006/relationships/audio" Target="../media/audio11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7.gif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microsoft.com/office/2007/relationships/hdphoto" Target="../media/hdphoto2.wdp"/><Relationship Id="rId23" Type="http://schemas.openxmlformats.org/officeDocument/2006/relationships/image" Target="../media/image28.gif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5.wav"/><Relationship Id="rId57" Type="http://schemas.openxmlformats.org/officeDocument/2006/relationships/audio" Target="../media/audio1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 n'est pas là pour se faire engueuler (Live).wav">
            <a:hlinkClick r:id="" action="ppaction://media"/>
          </p:cNvPr>
          <p:cNvPicPr>
            <a:picLocks noRot="1" noChangeAspect="1"/>
          </p:cNvPicPr>
          <p:nvPr>
            <a:wavAudioFile r:embed="rId1" name="On n'est pas là pour se faire engueuler (Live)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Musi3620.wav">
            <a:hlinkClick r:id="" action="ppaction://media"/>
          </p:cNvPr>
          <p:cNvPicPr>
            <a:picLocks noRot="1" noChangeAspect="1"/>
          </p:cNvPicPr>
          <p:nvPr>
            <a:wavAudioFile r:embed="rId2" name="Music-Hall Parade (Live)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qqqq2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3620.wav">
            <a:hlinkClick r:id="" action="ppaction://media"/>
          </p:cNvPr>
          <p:cNvPicPr>
            <a:picLocks noRot="1" noChangeAspect="1"/>
          </p:cNvPicPr>
          <p:nvPr>
            <a:wavAudioFile r:embed="rId3" name="Joe le taxi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050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888" y="5732463"/>
            <a:ext cx="93027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19250" y="1196975"/>
            <a:ext cx="5927725" cy="4392613"/>
          </a:xfrm>
          <a:prstGeom prst="frame">
            <a:avLst>
              <a:gd name="adj1" fmla="val 2579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14925" y="2805113"/>
            <a:ext cx="1301750" cy="1320800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35895"/>
            <a:ext cx="3790186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9" descr="C:\Users\JClaude\Desktop\COLUCHE FRONT (FILEminimizer)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3" y="1792288"/>
            <a:ext cx="3260725" cy="324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 descr="C:\Users\Jclaude\Desktop\cd4.gif"/>
          <p:cNvPicPr>
            <a:picLocks noChangeAspect="1" noChangeArrowheads="1" noCrop="1"/>
          </p:cNvPicPr>
          <p:nvPr/>
        </p:nvPicPr>
        <p:blipFill>
          <a:blip r:embed="rId1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505" y="296879"/>
            <a:ext cx="779544" cy="459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74326">
              <a:schemeClr val="tx2">
                <a:lumMod val="50000"/>
              </a:schemeClr>
            </a:gs>
            <a:gs pos="56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DFDA00"/>
            </a:gs>
            <a:gs pos="78000">
              <a:srgbClr val="FF0000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qqqq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771775" y="1500188"/>
            <a:ext cx="532765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Oh! Ginette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Oh! Que c'est beau (Biguine)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On n'a pas eu d'bol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On n'est pas là pour se faire engueuler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P.C. - C.G.T. Russie - Pologne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Quand je la vois (Quel émoi)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Quand je serai grand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Qui perd, perd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Reviens va-t'en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Si j'ai bien tout lu freud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Sois fainéant (ou conseil à un nourrisson)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Stéphane Maréchal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Tel père, tel fils (Gérard)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The Blues in Clermont-Ferrand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Tous les chemins mènent à Rome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Trois quatre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Un homme averti en vaut deux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18 - Un train peut en cacher un autre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19 - Votez nul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20 - Y's foutent bien de notre gueule (Live)</a:t>
            </a:r>
            <a:endParaRPr lang="en-US" sz="1200" b="1">
              <a:solidFill>
                <a:srgbClr val="FFC000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627188" y="1196975"/>
            <a:ext cx="5927725" cy="4392613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5" descr="C:\Users\JClaude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1912938"/>
            <a:ext cx="4752976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-349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630" y="4906170"/>
            <a:ext cx="77787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064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1935163"/>
            <a:ext cx="31750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7" name="01 - Oh! Ginette (Live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9" name="02 - Oh! Que c'est beau (Biguine) (Live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1" name="03 - On n'a pas eu d'bol (Live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3" name="04 - On n'est pas là pour se faire engueuler (Live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5" name="05 - P.C. - C.G.T. Russie - Pologne (Live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7" name="06 - Quand je la vois (Quel émoi) (Live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9" name="07 - Quand je serai grand (Live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1" name="08 - Qui perd, perd (Live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3" name="09 - Reviens va-t'en (Live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5" name="10 - Si j'ai bien tout lu freud (Live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7" name="11 - Sois fainéant (ou conseil à un nourrisson) (Live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9" name="12 - Stéphane Maréchal (Live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1" name="13 - Tel père, tel fils (Gérard) (Live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3" name="14 - The Blues in Clermont-Ferrand (Live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5" name="15 - Tous les chemins mènent à Rome (Live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7" name="16 - Trois quatre (Live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9" name="17 - Un homme averti en vaut deux (Live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1" name="18 - Un train peut en cacher un autre (Live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3" name="19 - Votez nul (Live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5" name="20 - Y's foutent bien de notre gueule (Live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62588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2"/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663" y="6369580"/>
            <a:ext cx="652462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9" descr="C:\Users\JClaude\Desktop\COLUCHE FRONT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52588"/>
            <a:ext cx="128905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2" descr="C:\Users\christelle\Desktop\648x415_coluche-plateau-emission-guy-lux-bon-roi-dagobert-1984-coluche-candidat-198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8" y="3886994"/>
            <a:ext cx="3587750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211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2024-04-01T09:04:32Z</dcterms:modified>
</cp:coreProperties>
</file>