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L5yjyaKbK53d3qNPYWxVQ==" hashData="xkvT22XdXmkC3iBXSEqHMvLnV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077" autoAdjust="0"/>
    <p:restoredTop sz="94660"/>
  </p:normalViewPr>
  <p:slideViewPr>
    <p:cSldViewPr>
      <p:cViewPr>
        <p:scale>
          <a:sx n="65" d="100"/>
          <a:sy n="65" d="100"/>
        </p:scale>
        <p:origin x="-1877" y="-5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8AAA2D-54AE-4F3F-BBA4-9C8656D8AAF8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6269A2-AD5A-4C0A-826B-1AB7E8EDB5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0887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5F93DA-501B-43F2-B393-B4EABDC51D7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DD303F-F3F0-4D94-8AA1-452502C5F4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C27CC6-54F7-41D1-92FF-368548178F5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9632C-39C1-4163-9108-72EDB38A92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3252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05F40-9B89-464A-8988-FD3422996A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79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11BBC-CD79-48AC-841D-9978DF9288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4252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EAFA7-297F-4B96-AEAC-FFC5018D39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5499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F88DD-FD1F-427B-974F-C87261BB25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2500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FE511-BFDD-4114-A2F1-619242EED2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630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92E66-5743-4FE5-8015-E22AD1266A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735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A8A40-423E-4BC2-B82A-0C864B2273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0820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3069C-4831-4D89-BB17-3C1B831EB9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5580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627E-F782-4E64-9214-1488010B1E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566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AB75-4894-405C-AFC7-5FEA425B6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564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A5ED69-2CAD-41E7-85E1-60D41AA66C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1.jpeg"/><Relationship Id="rId76" Type="http://schemas.openxmlformats.org/officeDocument/2006/relationships/image" Target="../media/image57.png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3.wav"/><Relationship Id="rId11" Type="http://schemas.openxmlformats.org/officeDocument/2006/relationships/image" Target="../media/image20.jpeg"/><Relationship Id="rId24" Type="http://schemas.microsoft.com/office/2007/relationships/hdphoto" Target="../media/hdphoto6.wdp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openxmlformats.org/officeDocument/2006/relationships/image" Target="../media/image5.gif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2.pn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1.wav"/><Relationship Id="rId73" Type="http://schemas.openxmlformats.org/officeDocument/2006/relationships/image" Target="../media/image55.png"/><Relationship Id="rId78" Type="http://schemas.openxmlformats.org/officeDocument/2006/relationships/image" Target="../media/image59.png"/><Relationship Id="rId81" Type="http://schemas.openxmlformats.org/officeDocument/2006/relationships/image" Target="../media/image61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png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6.gif"/><Relationship Id="rId80" Type="http://schemas.openxmlformats.org/officeDocument/2006/relationships/image" Target="../media/image60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gif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5.png"/><Relationship Id="rId41" Type="http://schemas.openxmlformats.org/officeDocument/2006/relationships/audio" Target="../media/audio9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27.png"/><Relationship Id="rId28" Type="http://schemas.openxmlformats.org/officeDocument/2006/relationships/image" Target="../media/image31.gif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usi3806.wav">
            <a:hlinkClick r:id="" action="ppaction://media"/>
          </p:cNvPr>
          <p:cNvPicPr>
            <a:picLocks noRot="1" noChangeAspect="1"/>
          </p:cNvPicPr>
          <p:nvPr>
            <a:wavAudioFile r:embed="rId1" name="Music-Hall Parade (Live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3822.wav">
            <a:hlinkClick r:id="" action="ppaction://media"/>
          </p:cNvPr>
          <p:cNvPicPr>
            <a:picLocks noRot="1" noChangeAspect="1"/>
          </p:cNvPicPr>
          <p:nvPr>
            <a:wavAudioFile r:embed="rId2" name="Joe le tax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50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5732463"/>
            <a:ext cx="9302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19250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4925" y="280511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35895"/>
            <a:ext cx="3790186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792288"/>
            <a:ext cx="3260725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C:\Users\Jclaude\Desktop\cd3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835" y="332656"/>
            <a:ext cx="786379" cy="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411413" y="1546225"/>
            <a:ext cx="53276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 Le syndicat_ Le délégué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 Le viol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 Les blagues de Coluche Europe, Pt. 1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 Les blagues de Coluche Europe, Pt. 2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 Les blagues de Coluche Europe (Live 3ème partie)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 Les discours en disent long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 Les Français parlent aux...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 Les militaires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 Les papes (Jean-Paul 2 et Jean Retiens 1)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 Les restos du coeur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 Les vacances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 Lettre à la sécu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 L'etudiant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 Médecins sans diplôme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 Mes adieux au Music-Hall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 Misère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 Moi, ça va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 Mon papa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 Music-Hall Parade (Live)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 Noël (Live)</a:t>
            </a:r>
            <a:endParaRPr lang="en-US" sz="1200" b="1">
              <a:solidFill>
                <a:srgbClr val="FFC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27188" y="1196975"/>
            <a:ext cx="5927725" cy="4392613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1912938"/>
            <a:ext cx="4752976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-349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926806"/>
            <a:ext cx="77787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064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935163"/>
            <a:ext cx="3175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9" name="01- Le syndicat_ Le délégué (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1" name="02- Le viol (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3" name="304- Les blagues de Coluche Europe, Pt. 1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5" name="405- Les blagues de Coluche Europe, Pt. 2 (Live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7" name="503- Les blagues de Coluche Europe (Live 3ème parti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9" name="06- Les discours en disent long (Liv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1" name="07- Les Français parlent aux... (Live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3" name="08- Les militaires (Live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5" name="09- Les papes (Jean-Paul 2 et Jean Retiens 1) (Liv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7" name="10- Les restos du coeur (Live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9" name="11- Les vacances (Live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1" name="12- Lettre à la sécu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3" name="13- L'etudiant (Live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5" name="14- Médecins sans diplôme (Liv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7" name="15- Mes adieux au Music-Hall (Live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9" name="16- Misère (Live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1" name="17- Moi, ça va (Liv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3" name="18- Mon papa (Live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5" name="19- Music-Hall Parade (Liv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7" name="20- Noël (Live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925" y="4225925"/>
            <a:ext cx="66833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332494"/>
            <a:ext cx="561763" cy="19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52588"/>
            <a:ext cx="128905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5" y="3893711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2024-04-01T08:59:10Z</dcterms:modified>
</cp:coreProperties>
</file>