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zYNvr6W1gW+Cc61UxnLQg==" hashData="R7aYV8SDB4r+CyHL/w2J8mMZ5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68" autoAdjust="0"/>
    <p:restoredTop sz="94660"/>
  </p:normalViewPr>
  <p:slideViewPr>
    <p:cSldViewPr>
      <p:cViewPr>
        <p:scale>
          <a:sx n="79" d="100"/>
          <a:sy n="79" d="100"/>
        </p:scale>
        <p:origin x="-1416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826ED09-AF4D-4A4A-8BE3-189B730FFE21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E3DAE0-F9D7-496B-AC00-D0C75715B8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672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0A22C5-763B-49AF-970C-C08B1537E6B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AA42C1-716C-40AB-A1FD-678E2AD8E0B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8EB274-F23B-47C8-8485-AB4871D5DDF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B548E-116F-4574-AC70-57ADF61DD8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5949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72350-34F3-482A-99ED-D8DC7A05E3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7717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F735C-7C41-4827-9BD4-B1F81665EC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211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B3BB2-FB2F-460E-A547-25DC29EAC4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4516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409B7-3144-44B1-8C2E-2E6540F867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9133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9BB8B-B20D-4A9B-BA7A-4D01E9CED6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7270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0E679-7F2C-4CB6-A8CF-31852AF394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8488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37C1F-E3EE-4A88-9CA3-9DD801C5C0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4332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18DCD-FBB1-4A58-A5A2-24E3A1B1F3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6271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5A4097-7446-4089-A5AF-7EF0E64402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108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4465A-9CBF-4FAD-B708-1730946420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4637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D20556-BDB7-4434-9760-95986CACD3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1.wav"/><Relationship Id="rId50" Type="http://schemas.openxmlformats.org/officeDocument/2006/relationships/image" Target="../media/image42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1.jpeg"/><Relationship Id="rId76" Type="http://schemas.openxmlformats.org/officeDocument/2006/relationships/image" Target="../media/image57.png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3.wav"/><Relationship Id="rId11" Type="http://schemas.openxmlformats.org/officeDocument/2006/relationships/image" Target="../media/image20.jpeg"/><Relationship Id="rId24" Type="http://schemas.microsoft.com/office/2007/relationships/hdphoto" Target="../media/hdphoto6.wdp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microsoft.com/office/2007/relationships/hdphoto" Target="../media/hdphoto7.wdp"/><Relationship Id="rId79" Type="http://schemas.openxmlformats.org/officeDocument/2006/relationships/image" Target="../media/image59.png"/><Relationship Id="rId5" Type="http://schemas.openxmlformats.org/officeDocument/2006/relationships/image" Target="../media/image14.png"/><Relationship Id="rId61" Type="http://schemas.openxmlformats.org/officeDocument/2006/relationships/audio" Target="../media/audio18.wav"/><Relationship Id="rId82" Type="http://schemas.openxmlformats.org/officeDocument/2006/relationships/image" Target="../media/image62.pn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0.wav"/><Relationship Id="rId73" Type="http://schemas.openxmlformats.org/officeDocument/2006/relationships/image" Target="../media/image55.png"/><Relationship Id="rId78" Type="http://schemas.openxmlformats.org/officeDocument/2006/relationships/image" Target="../media/image4.gif"/><Relationship Id="rId81" Type="http://schemas.openxmlformats.org/officeDocument/2006/relationships/image" Target="../media/image61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png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9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audio" Target="../media/audio13.wav"/><Relationship Id="rId72" Type="http://schemas.openxmlformats.org/officeDocument/2006/relationships/image" Target="../media/image5.gif"/><Relationship Id="rId80" Type="http://schemas.openxmlformats.org/officeDocument/2006/relationships/image" Target="../media/image60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gif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5.png"/><Relationship Id="rId41" Type="http://schemas.openxmlformats.org/officeDocument/2006/relationships/audio" Target="../media/audio2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27.png"/><Relationship Id="rId28" Type="http://schemas.openxmlformats.org/officeDocument/2006/relationships/image" Target="../media/image31.gif"/><Relationship Id="rId36" Type="http://schemas.openxmlformats.org/officeDocument/2006/relationships/image" Target="../media/image35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1099.wav">
            <a:hlinkClick r:id="" action="ppaction://media"/>
          </p:cNvPr>
          <p:cNvPicPr>
            <a:picLocks noRot="1" noChangeAspect="1"/>
          </p:cNvPicPr>
          <p:nvPr>
            <a:wavAudioFile r:embed="rId1" name="Joe le tax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50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5732463"/>
            <a:ext cx="9302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19250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4925" y="280511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35895"/>
            <a:ext cx="3790186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792288"/>
            <a:ext cx="3260725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aude\Desktop\cd2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963" y="386971"/>
            <a:ext cx="761582" cy="453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7- 1131.wav">
            <a:hlinkClick r:id="" action="ppaction://media"/>
          </p:cNvPr>
          <p:cNvPicPr>
            <a:picLocks noRot="1" noChangeAspect="1"/>
          </p:cNvPicPr>
          <p:nvPr>
            <a:wavAudioFile r:embed="rId2" name="07- L'administration (Live)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627313" y="1539875"/>
            <a:ext cx="53276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 La manifestation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 La politesse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 La procession télévisée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 La publicité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 La pute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 La revue de presse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 L'administration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 L'ancien combattant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 L'auto-stoppeur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 Le Belge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 Le blouson noir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 Le cancer du bras droit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 Le chômeur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 Le clochard analphabète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 Le CRS Arabe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 Le flic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 Le match France-Angleterre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 Le poème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 Le schmilblick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 Le sida (Live)</a:t>
            </a:r>
            <a:endParaRPr lang="en-US" sz="1200" b="1">
              <a:solidFill>
                <a:srgbClr val="FFC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27188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2057400"/>
            <a:ext cx="4608513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-349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7388" y="4848225"/>
            <a:ext cx="77787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064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935163"/>
            <a:ext cx="3175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9" name="01- La manifestation (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1" name="02- La politesse (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3" name="03- La procession télévisée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5" name="04- La publicité (Live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7" name="05- La pute (Liv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9" name="06- La revue de presse (Liv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1" name="07- L'administration (Live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3" name="08- L'ancien combattant (Live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5" name="09- L'auto-stoppeur (Liv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7" name="10- Le Belge (Live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9" name="11- Le blouson noir (Live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1" name="12- Le cancer du bras droit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3" name="13- Le chômeur (Live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5" name="14- Le clochard analphabète (Liv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7" name="15- Le CRS Arabe (Live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9" name="16- Le flic (Live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1" name="17- Le match France-Angleterre (Liv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3" name="18- Le poème (Live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5" name="19- Le schmilblick (Liv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7" name="20- Le sida (Live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5462588"/>
            <a:ext cx="6804992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2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874" y="6480175"/>
            <a:ext cx="652462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52588"/>
            <a:ext cx="128905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37" y="3841750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2024-04-01T08:55:37Z</dcterms:modified>
</cp:coreProperties>
</file>