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3" r:id="rId2"/>
    <p:sldId id="371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gJInj/qFUQM2qVoCHHZrQ==" hashData="+OpNrwIPr4g/BxYYdDxn+P4hZ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298" autoAdjust="0"/>
    <p:restoredTop sz="94660"/>
  </p:normalViewPr>
  <p:slideViewPr>
    <p:cSldViewPr>
      <p:cViewPr>
        <p:scale>
          <a:sx n="81" d="100"/>
          <a:sy n="81" d="100"/>
        </p:scale>
        <p:origin x="-1219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4B9800-5CC2-4065-A078-FF11D0D98B5E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D7AC821-4B8B-4E7D-A249-2C0BD5C0CB1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911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744F5FE-10CC-4D8E-82FE-275D459BD58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B98A38-1D4E-40C4-AE25-BA7093ABFBF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A93B9BD-9D60-4B26-9DFB-B54E48DF617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38EC7-D72D-42D2-A139-B016D201F3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6642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9A390-5C1F-45D4-A3FB-8E3673251E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0343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60C49-3A46-4309-83CB-A2AB6D186D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4011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90947-71B9-41B6-BB35-76F2F168E9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1754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3FCDE2-70A2-4503-8800-5A84F2EFE2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2569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7CB8F-1FFD-49CF-A1A1-194A1C737F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6434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A1DDB-94FD-4591-8C5A-CB26D8CE0A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8727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9E131-78CE-4CF3-A93C-8D1DDE7618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7220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B78C2-7443-466D-A379-9A387DED77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6925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B4D35-0E79-441A-9720-1A802F2665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4751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B3593-1604-4AD6-9ACD-A2B0308D93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30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74326">
              <a:schemeClr val="tx2">
                <a:lumMod val="50000"/>
              </a:schemeClr>
            </a:gs>
            <a:gs pos="56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DFDA00"/>
            </a:gs>
            <a:gs pos="78000">
              <a:srgbClr val="FF0000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9D9716-1254-4B03-B4EB-9E322E826B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30.gif"/><Relationship Id="rId39" Type="http://schemas.openxmlformats.org/officeDocument/2006/relationships/audio" Target="../media/audio9.wav"/><Relationship Id="rId21" Type="http://schemas.openxmlformats.org/officeDocument/2006/relationships/image" Target="../media/image26.png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3.wav"/><Relationship Id="rId50" Type="http://schemas.openxmlformats.org/officeDocument/2006/relationships/image" Target="../media/image42.jpeg"/><Relationship Id="rId55" Type="http://schemas.openxmlformats.org/officeDocument/2006/relationships/audio" Target="../media/audio1.wav"/><Relationship Id="rId63" Type="http://schemas.openxmlformats.org/officeDocument/2006/relationships/audio" Target="../media/audio20.wav"/><Relationship Id="rId68" Type="http://schemas.openxmlformats.org/officeDocument/2006/relationships/image" Target="../media/image52.png"/><Relationship Id="rId76" Type="http://schemas.openxmlformats.org/officeDocument/2006/relationships/image" Target="../media/image58.jpeg"/><Relationship Id="rId7" Type="http://schemas.openxmlformats.org/officeDocument/2006/relationships/image" Target="../media/image16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4.wav"/><Relationship Id="rId11" Type="http://schemas.openxmlformats.org/officeDocument/2006/relationships/image" Target="../media/image20.jpeg"/><Relationship Id="rId24" Type="http://schemas.openxmlformats.org/officeDocument/2006/relationships/image" Target="../media/image28.png"/><Relationship Id="rId32" Type="http://schemas.openxmlformats.org/officeDocument/2006/relationships/image" Target="../media/image33.jpeg"/><Relationship Id="rId37" Type="http://schemas.openxmlformats.org/officeDocument/2006/relationships/audio" Target="../media/audio8.wav"/><Relationship Id="rId40" Type="http://schemas.openxmlformats.org/officeDocument/2006/relationships/image" Target="../media/image37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openxmlformats.org/officeDocument/2006/relationships/image" Target="../media/image56.png"/><Relationship Id="rId79" Type="http://schemas.openxmlformats.org/officeDocument/2006/relationships/image" Target="../media/image61.png"/><Relationship Id="rId5" Type="http://schemas.openxmlformats.org/officeDocument/2006/relationships/image" Target="../media/image14.png"/><Relationship Id="rId61" Type="http://schemas.openxmlformats.org/officeDocument/2006/relationships/audio" Target="../media/audio19.wav"/><Relationship Id="rId10" Type="http://schemas.openxmlformats.org/officeDocument/2006/relationships/image" Target="../media/image19.png"/><Relationship Id="rId19" Type="http://schemas.microsoft.com/office/2007/relationships/hdphoto" Target="../media/hdphoto4.wdp"/><Relationship Id="rId31" Type="http://schemas.openxmlformats.org/officeDocument/2006/relationships/audio" Target="../media/audio5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1.wav"/><Relationship Id="rId73" Type="http://schemas.openxmlformats.org/officeDocument/2006/relationships/image" Target="../media/image55.png"/><Relationship Id="rId78" Type="http://schemas.openxmlformats.org/officeDocument/2006/relationships/image" Target="../media/image60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microsoft.com/office/2007/relationships/hdphoto" Target="../media/hdphoto5.wdp"/><Relationship Id="rId27" Type="http://schemas.openxmlformats.org/officeDocument/2006/relationships/audio" Target="../media/audio3.wav"/><Relationship Id="rId30" Type="http://schemas.openxmlformats.org/officeDocument/2006/relationships/image" Target="../media/image32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3.png"/><Relationship Id="rId77" Type="http://schemas.openxmlformats.org/officeDocument/2006/relationships/image" Target="../media/image59.jpeg"/><Relationship Id="rId8" Type="http://schemas.openxmlformats.org/officeDocument/2006/relationships/image" Target="../media/image17.gif"/><Relationship Id="rId51" Type="http://schemas.openxmlformats.org/officeDocument/2006/relationships/audio" Target="../media/audio15.wav"/><Relationship Id="rId72" Type="http://schemas.microsoft.com/office/2007/relationships/hdphoto" Target="../media/hdphoto6.wdp"/><Relationship Id="rId80" Type="http://schemas.openxmlformats.org/officeDocument/2006/relationships/image" Target="../media/image5.gif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9.png"/><Relationship Id="rId33" Type="http://schemas.openxmlformats.org/officeDocument/2006/relationships/audio" Target="../media/audio6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8.wav"/><Relationship Id="rId67" Type="http://schemas.openxmlformats.org/officeDocument/2006/relationships/image" Target="../media/image51.gif"/><Relationship Id="rId20" Type="http://schemas.openxmlformats.org/officeDocument/2006/relationships/image" Target="../media/image25.png"/><Relationship Id="rId41" Type="http://schemas.openxmlformats.org/officeDocument/2006/relationships/audio" Target="../media/audio10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6.gif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openxmlformats.org/officeDocument/2006/relationships/image" Target="../media/image27.gif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4.wav"/><Relationship Id="rId57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5 - J'suis bien content d'être en France (Live).wav">
            <a:hlinkClick r:id="" action="ppaction://media"/>
          </p:cNvPr>
          <p:cNvPicPr>
            <a:picLocks noRot="1" noChangeAspect="1"/>
          </p:cNvPicPr>
          <p:nvPr>
            <a:wavAudioFile r:embed="rId1" name="15 - J'suis bien content d'être en France (Live)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5" name="Picture 3" descr="C:\Users\JClaude\Desktop\qqqq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2140.wav">
            <a:hlinkClick r:id="" action="ppaction://media"/>
          </p:cNvPr>
          <p:cNvPicPr>
            <a:picLocks noRot="1" noChangeAspect="1"/>
          </p:cNvPicPr>
          <p:nvPr>
            <a:wavAudioFile r:embed="rId2" name="Joe le taxi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837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5733256"/>
            <a:ext cx="930275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19672" y="1196752"/>
            <a:ext cx="5976664" cy="4464496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14925" y="2805113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35895"/>
            <a:ext cx="3790186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9" descr="C:\Users\JClaude\Desktop\COLUCHE FRONT (FILEminimizer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913" y="1792288"/>
            <a:ext cx="3260725" cy="324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C:\Users\Jclaude\Desktop\cd1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411656"/>
            <a:ext cx="740320" cy="432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chemeClr val="accent4">
                <a:lumMod val="10000"/>
              </a:schemeClr>
            </a:gs>
            <a:gs pos="74326">
              <a:schemeClr val="tx2">
                <a:lumMod val="50000"/>
              </a:schemeClr>
            </a:gs>
            <a:gs pos="56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DFDA00"/>
            </a:gs>
            <a:gs pos="78000">
              <a:srgbClr val="FF0000"/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C:\Users\JClaude\Desktop\qqqq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21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483768" y="1628800"/>
            <a:ext cx="532765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01 - C'est l'histoire d'un mec... sur le pont de l'Alma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02 - En politique on est 'achement balèze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03 - Et alors il y a la télévision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04 - Fâché avec tout le monde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05 - Gugusse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06 - Histoire à bide  Le couvreur_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07 - Histoire à bide  L'éléphant_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08 - J' </a:t>
            </a:r>
            <a:r>
              <a:rPr lang="fr-FR" sz="1200" b="1" dirty="0" err="1">
                <a:solidFill>
                  <a:srgbClr val="FFC000"/>
                </a:solidFill>
              </a:rPr>
              <a:t>tap</a:t>
            </a:r>
            <a:r>
              <a:rPr lang="fr-FR" sz="1200" b="1" dirty="0">
                <a:solidFill>
                  <a:srgbClr val="FFC000"/>
                </a:solidFill>
              </a:rPr>
              <a:t>' un doigt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09 - J'ai pas dit ça... sur les sportifs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10 - Je me marre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11 - Je suis un voyou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12 - Je veux rester dans le noir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13 - Jean-Marie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14 - J'm'en fous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15 - J'suis bien content d'être en France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16 - J'suis l'andouille qui fait l'imbécile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17 - J'y ai dit viens - chanson Canadienne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18 - La bagarre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19 - La guitare enragée (Live)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20 - La gym (Live)</a:t>
            </a:r>
            <a:endParaRPr lang="en-US" sz="1200" b="1" dirty="0">
              <a:solidFill>
                <a:srgbClr val="FFC000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619672" y="1196752"/>
            <a:ext cx="5976664" cy="4464496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5" descr="C:\Users\JClaude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2778125"/>
            <a:ext cx="3887788" cy="388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4591050"/>
            <a:ext cx="777875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04776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25" y="1934803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7" name="01 - C'est l'histoire d'un mec... sur le pont de l'Alma (Live)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9" name="02 - En politique on est 'achement balèze (Live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1" name="03 - Et alors il y a la télévision (Live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3" name="04 - Fâché avec tout le monde (Live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5" name="05 - Gugusse (Live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7" name="06 - Histoire à bide _ _Le couvreur_ (Live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9" name="07 - Histoire à bide _ _L'éléphant_ (Live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1" name="08 - J' tap' un doigt (Live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3" name="09 - J'ai pas dit ça... sur les sportifs (Live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5" name="10 - Je me marre (Live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7" name="11 - Je suis un voyou (Live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9" name="12 - Je veux rester dans le noir (Live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1" name="13 - Jean-Marie (Live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3" name="14 - J'm'en fous (Live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5" name="15 - J'suis bien content d'être en France (Live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7" name="16 - J'suis l'andouille qui fait l'imbécile (Live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9" name="17 - J'y ai dit viens - chanson Canadienne (Live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1" name="18 - La bagarre (Live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3" name="19 - La guitare enragée (Live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5" name="20 - La gym (Live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1" name="Picture 9" descr="C:\Users\JClaude\Desktop\COLUCHE FRONT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52588"/>
            <a:ext cx="128905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2" descr="C:\Users\christelle\Desktop\648x415_coluche-plateau-emission-guy-lux-bon-roi-dagobert-1984-coluche-candidat-198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871913"/>
            <a:ext cx="3587750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2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396" y="6441581"/>
            <a:ext cx="558620" cy="190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2024-04-01T08:51:13Z</dcterms:modified>
</cp:coreProperties>
</file>