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303" r:id="rId3"/>
    <p:sldId id="274" r:id="rId4"/>
    <p:sldId id="276" r:id="rId5"/>
    <p:sldId id="277" r:id="rId6"/>
    <p:sldId id="278" r:id="rId7"/>
    <p:sldId id="275" r:id="rId8"/>
    <p:sldId id="279" r:id="rId9"/>
    <p:sldId id="280" r:id="rId10"/>
    <p:sldId id="281" r:id="rId11"/>
    <p:sldId id="282" r:id="rId12"/>
    <p:sldId id="283" r:id="rId13"/>
    <p:sldId id="284" r:id="rId14"/>
    <p:sldId id="285" r:id="rId15"/>
    <p:sldId id="286" r:id="rId16"/>
    <p:sldId id="287" r:id="rId17"/>
    <p:sldId id="288" r:id="rId18"/>
    <p:sldId id="289" r:id="rId19"/>
    <p:sldId id="290" r:id="rId20"/>
    <p:sldId id="291" r:id="rId21"/>
    <p:sldId id="292" r:id="rId22"/>
    <p:sldId id="293" r:id="rId23"/>
    <p:sldId id="295" r:id="rId24"/>
    <p:sldId id="296" r:id="rId25"/>
    <p:sldId id="294" r:id="rId26"/>
    <p:sldId id="297" r:id="rId27"/>
    <p:sldId id="298" r:id="rId28"/>
    <p:sldId id="299" r:id="rId29"/>
    <p:sldId id="300" r:id="rId30"/>
    <p:sldId id="301" r:id="rId31"/>
    <p:sldId id="302"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22" autoAdjust="0"/>
    <p:restoredTop sz="94660"/>
  </p:normalViewPr>
  <p:slideViewPr>
    <p:cSldViewPr snapToGrid="0">
      <p:cViewPr varScale="1">
        <p:scale>
          <a:sx n="73" d="100"/>
          <a:sy n="73" d="100"/>
        </p:scale>
        <p:origin x="64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F209FF-AFD5-AB2D-7BDD-9D87A6BEE92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C95082A-3EB0-7F31-CBF9-80C331822A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B00968C-906D-463E-DC71-82F67869AA52}"/>
              </a:ext>
            </a:extLst>
          </p:cNvPr>
          <p:cNvSpPr>
            <a:spLocks noGrp="1"/>
          </p:cNvSpPr>
          <p:nvPr>
            <p:ph type="dt" sz="half" idx="10"/>
          </p:nvPr>
        </p:nvSpPr>
        <p:spPr/>
        <p:txBody>
          <a:bodyPr/>
          <a:lstStyle/>
          <a:p>
            <a:fld id="{690824B4-2C84-41AE-AF88-0C446D72BE05}" type="datetimeFigureOut">
              <a:rPr lang="fr-FR" smtClean="0"/>
              <a:t>04/04/2024</a:t>
            </a:fld>
            <a:endParaRPr lang="fr-FR"/>
          </a:p>
        </p:txBody>
      </p:sp>
      <p:sp>
        <p:nvSpPr>
          <p:cNvPr id="5" name="Espace réservé du pied de page 4">
            <a:extLst>
              <a:ext uri="{FF2B5EF4-FFF2-40B4-BE49-F238E27FC236}">
                <a16:creationId xmlns:a16="http://schemas.microsoft.com/office/drawing/2014/main" id="{02DFB43A-6E67-B5F0-F091-9721BAE98B9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8D545A7-BE78-435E-6E09-CFCCB6F54114}"/>
              </a:ext>
            </a:extLst>
          </p:cNvPr>
          <p:cNvSpPr>
            <a:spLocks noGrp="1"/>
          </p:cNvSpPr>
          <p:nvPr>
            <p:ph type="sldNum" sz="quarter" idx="12"/>
          </p:nvPr>
        </p:nvSpPr>
        <p:spPr/>
        <p:txBody>
          <a:bodyPr/>
          <a:lstStyle/>
          <a:p>
            <a:fld id="{9D14179E-C4EE-4508-9ED1-14FE071CD456}" type="slidenum">
              <a:rPr lang="fr-FR" smtClean="0"/>
              <a:t>‹N°›</a:t>
            </a:fld>
            <a:endParaRPr lang="fr-FR"/>
          </a:p>
        </p:txBody>
      </p:sp>
    </p:spTree>
    <p:extLst>
      <p:ext uri="{BB962C8B-B14F-4D97-AF65-F5344CB8AC3E}">
        <p14:creationId xmlns:p14="http://schemas.microsoft.com/office/powerpoint/2010/main" val="45780585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AE0963-229C-BECB-ABA8-BE4F670E5D4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C441993-E8D8-C0A7-441F-C9A8CE649FE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B65BC24-7AF9-B823-56D6-382CF1B92F9A}"/>
              </a:ext>
            </a:extLst>
          </p:cNvPr>
          <p:cNvSpPr>
            <a:spLocks noGrp="1"/>
          </p:cNvSpPr>
          <p:nvPr>
            <p:ph type="dt" sz="half" idx="10"/>
          </p:nvPr>
        </p:nvSpPr>
        <p:spPr/>
        <p:txBody>
          <a:bodyPr/>
          <a:lstStyle/>
          <a:p>
            <a:fld id="{690824B4-2C84-41AE-AF88-0C446D72BE05}" type="datetimeFigureOut">
              <a:rPr lang="fr-FR" smtClean="0"/>
              <a:t>04/04/2024</a:t>
            </a:fld>
            <a:endParaRPr lang="fr-FR"/>
          </a:p>
        </p:txBody>
      </p:sp>
      <p:sp>
        <p:nvSpPr>
          <p:cNvPr id="5" name="Espace réservé du pied de page 4">
            <a:extLst>
              <a:ext uri="{FF2B5EF4-FFF2-40B4-BE49-F238E27FC236}">
                <a16:creationId xmlns:a16="http://schemas.microsoft.com/office/drawing/2014/main" id="{F1F21E09-F135-0D79-19A2-0B5352B4AC3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9D5317-C3D7-C398-9737-3F2A907F5E58}"/>
              </a:ext>
            </a:extLst>
          </p:cNvPr>
          <p:cNvSpPr>
            <a:spLocks noGrp="1"/>
          </p:cNvSpPr>
          <p:nvPr>
            <p:ph type="sldNum" sz="quarter" idx="12"/>
          </p:nvPr>
        </p:nvSpPr>
        <p:spPr/>
        <p:txBody>
          <a:bodyPr/>
          <a:lstStyle/>
          <a:p>
            <a:fld id="{9D14179E-C4EE-4508-9ED1-14FE071CD456}" type="slidenum">
              <a:rPr lang="fr-FR" smtClean="0"/>
              <a:t>‹N°›</a:t>
            </a:fld>
            <a:endParaRPr lang="fr-FR"/>
          </a:p>
        </p:txBody>
      </p:sp>
    </p:spTree>
    <p:extLst>
      <p:ext uri="{BB962C8B-B14F-4D97-AF65-F5344CB8AC3E}">
        <p14:creationId xmlns:p14="http://schemas.microsoft.com/office/powerpoint/2010/main" val="170472774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C972E5-D100-F22A-6127-BC2E1CE1C7E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2D1E070-0084-22BF-BA91-1BD2AE6B250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C5E7C7D-3BA8-8016-018A-1F15801CC91F}"/>
              </a:ext>
            </a:extLst>
          </p:cNvPr>
          <p:cNvSpPr>
            <a:spLocks noGrp="1"/>
          </p:cNvSpPr>
          <p:nvPr>
            <p:ph type="dt" sz="half" idx="10"/>
          </p:nvPr>
        </p:nvSpPr>
        <p:spPr/>
        <p:txBody>
          <a:bodyPr/>
          <a:lstStyle/>
          <a:p>
            <a:fld id="{690824B4-2C84-41AE-AF88-0C446D72BE05}" type="datetimeFigureOut">
              <a:rPr lang="fr-FR" smtClean="0"/>
              <a:t>04/04/2024</a:t>
            </a:fld>
            <a:endParaRPr lang="fr-FR"/>
          </a:p>
        </p:txBody>
      </p:sp>
      <p:sp>
        <p:nvSpPr>
          <p:cNvPr id="5" name="Espace réservé du pied de page 4">
            <a:extLst>
              <a:ext uri="{FF2B5EF4-FFF2-40B4-BE49-F238E27FC236}">
                <a16:creationId xmlns:a16="http://schemas.microsoft.com/office/drawing/2014/main" id="{77F20414-45C9-9421-EA26-D5F69AC9B38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45EFCF3-8E70-73AE-BD59-5489236204FD}"/>
              </a:ext>
            </a:extLst>
          </p:cNvPr>
          <p:cNvSpPr>
            <a:spLocks noGrp="1"/>
          </p:cNvSpPr>
          <p:nvPr>
            <p:ph type="sldNum" sz="quarter" idx="12"/>
          </p:nvPr>
        </p:nvSpPr>
        <p:spPr/>
        <p:txBody>
          <a:bodyPr/>
          <a:lstStyle/>
          <a:p>
            <a:fld id="{9D14179E-C4EE-4508-9ED1-14FE071CD456}" type="slidenum">
              <a:rPr lang="fr-FR" smtClean="0"/>
              <a:t>‹N°›</a:t>
            </a:fld>
            <a:endParaRPr lang="fr-FR"/>
          </a:p>
        </p:txBody>
      </p:sp>
    </p:spTree>
    <p:extLst>
      <p:ext uri="{BB962C8B-B14F-4D97-AF65-F5344CB8AC3E}">
        <p14:creationId xmlns:p14="http://schemas.microsoft.com/office/powerpoint/2010/main" val="10315439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DC13B7-9D95-6CF7-553F-383D6185317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5FA9DFD-72C5-107D-F995-63D9EA1EEBD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B648EA1-A8AE-2D8E-A75E-75855970A82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C3ADB9B-501B-5B8B-4150-0092021D85D2}"/>
              </a:ext>
            </a:extLst>
          </p:cNvPr>
          <p:cNvSpPr>
            <a:spLocks noGrp="1"/>
          </p:cNvSpPr>
          <p:nvPr>
            <p:ph type="dt" sz="half" idx="10"/>
          </p:nvPr>
        </p:nvSpPr>
        <p:spPr/>
        <p:txBody>
          <a:bodyPr/>
          <a:lstStyle/>
          <a:p>
            <a:fld id="{690824B4-2C84-41AE-AF88-0C446D72BE05}" type="datetimeFigureOut">
              <a:rPr lang="fr-FR" smtClean="0"/>
              <a:t>04/04/2024</a:t>
            </a:fld>
            <a:endParaRPr lang="fr-FR"/>
          </a:p>
        </p:txBody>
      </p:sp>
      <p:sp>
        <p:nvSpPr>
          <p:cNvPr id="6" name="Espace réservé du pied de page 5">
            <a:extLst>
              <a:ext uri="{FF2B5EF4-FFF2-40B4-BE49-F238E27FC236}">
                <a16:creationId xmlns:a16="http://schemas.microsoft.com/office/drawing/2014/main" id="{80FC9B4B-D688-2EBA-D4BC-6FA4435AB81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31AA724-22BE-FE62-7F07-C06A4A5C6EE3}"/>
              </a:ext>
            </a:extLst>
          </p:cNvPr>
          <p:cNvSpPr>
            <a:spLocks noGrp="1"/>
          </p:cNvSpPr>
          <p:nvPr>
            <p:ph type="sldNum" sz="quarter" idx="12"/>
          </p:nvPr>
        </p:nvSpPr>
        <p:spPr/>
        <p:txBody>
          <a:bodyPr/>
          <a:lstStyle/>
          <a:p>
            <a:fld id="{9D14179E-C4EE-4508-9ED1-14FE071CD456}" type="slidenum">
              <a:rPr lang="fr-FR" smtClean="0"/>
              <a:t>‹N°›</a:t>
            </a:fld>
            <a:endParaRPr lang="fr-FR"/>
          </a:p>
        </p:txBody>
      </p:sp>
    </p:spTree>
    <p:extLst>
      <p:ext uri="{BB962C8B-B14F-4D97-AF65-F5344CB8AC3E}">
        <p14:creationId xmlns:p14="http://schemas.microsoft.com/office/powerpoint/2010/main" val="305213013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9ABF544-FEDB-9DCF-0BA1-C8B9CC38CF0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185515E-0557-2CDD-3F40-EC8DCD9B18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F67E964-AAF3-83BB-B5B9-FF3B4B8A490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78889B3-6D73-BD6D-9332-C898CDCE940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4C58AA3-DC65-DC60-DB5C-FC2488218F4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78B78F3-3BDB-1BFC-724E-8961A687E352}"/>
              </a:ext>
            </a:extLst>
          </p:cNvPr>
          <p:cNvSpPr>
            <a:spLocks noGrp="1"/>
          </p:cNvSpPr>
          <p:nvPr>
            <p:ph type="dt" sz="half" idx="10"/>
          </p:nvPr>
        </p:nvSpPr>
        <p:spPr/>
        <p:txBody>
          <a:bodyPr/>
          <a:lstStyle/>
          <a:p>
            <a:fld id="{690824B4-2C84-41AE-AF88-0C446D72BE05}" type="datetimeFigureOut">
              <a:rPr lang="fr-FR" smtClean="0"/>
              <a:t>04/04/2024</a:t>
            </a:fld>
            <a:endParaRPr lang="fr-FR"/>
          </a:p>
        </p:txBody>
      </p:sp>
      <p:sp>
        <p:nvSpPr>
          <p:cNvPr id="8" name="Espace réservé du pied de page 7">
            <a:extLst>
              <a:ext uri="{FF2B5EF4-FFF2-40B4-BE49-F238E27FC236}">
                <a16:creationId xmlns:a16="http://schemas.microsoft.com/office/drawing/2014/main" id="{DB73DC95-31BD-F1E3-DFC4-8552688E08E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AC1CBC6-BD56-A220-0ED7-D3FACC3205A6}"/>
              </a:ext>
            </a:extLst>
          </p:cNvPr>
          <p:cNvSpPr>
            <a:spLocks noGrp="1"/>
          </p:cNvSpPr>
          <p:nvPr>
            <p:ph type="sldNum" sz="quarter" idx="12"/>
          </p:nvPr>
        </p:nvSpPr>
        <p:spPr/>
        <p:txBody>
          <a:bodyPr/>
          <a:lstStyle/>
          <a:p>
            <a:fld id="{9D14179E-C4EE-4508-9ED1-14FE071CD456}" type="slidenum">
              <a:rPr lang="fr-FR" smtClean="0"/>
              <a:t>‹N°›</a:t>
            </a:fld>
            <a:endParaRPr lang="fr-FR"/>
          </a:p>
        </p:txBody>
      </p:sp>
    </p:spTree>
    <p:extLst>
      <p:ext uri="{BB962C8B-B14F-4D97-AF65-F5344CB8AC3E}">
        <p14:creationId xmlns:p14="http://schemas.microsoft.com/office/powerpoint/2010/main" val="176220596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1797A5-2244-4B69-4716-196925279A7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8B2B45D-8635-C38D-07C9-C97FC049985A}"/>
              </a:ext>
            </a:extLst>
          </p:cNvPr>
          <p:cNvSpPr>
            <a:spLocks noGrp="1"/>
          </p:cNvSpPr>
          <p:nvPr>
            <p:ph type="dt" sz="half" idx="10"/>
          </p:nvPr>
        </p:nvSpPr>
        <p:spPr/>
        <p:txBody>
          <a:bodyPr/>
          <a:lstStyle/>
          <a:p>
            <a:fld id="{690824B4-2C84-41AE-AF88-0C446D72BE05}" type="datetimeFigureOut">
              <a:rPr lang="fr-FR" smtClean="0"/>
              <a:t>04/04/2024</a:t>
            </a:fld>
            <a:endParaRPr lang="fr-FR"/>
          </a:p>
        </p:txBody>
      </p:sp>
      <p:sp>
        <p:nvSpPr>
          <p:cNvPr id="4" name="Espace réservé du pied de page 3">
            <a:extLst>
              <a:ext uri="{FF2B5EF4-FFF2-40B4-BE49-F238E27FC236}">
                <a16:creationId xmlns:a16="http://schemas.microsoft.com/office/drawing/2014/main" id="{32CE5DCE-AB75-39C7-FC5B-71BC9ACFBE1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1CA76F4-4CAE-0779-FED7-42810194E03E}"/>
              </a:ext>
            </a:extLst>
          </p:cNvPr>
          <p:cNvSpPr>
            <a:spLocks noGrp="1"/>
          </p:cNvSpPr>
          <p:nvPr>
            <p:ph type="sldNum" sz="quarter" idx="12"/>
          </p:nvPr>
        </p:nvSpPr>
        <p:spPr/>
        <p:txBody>
          <a:bodyPr/>
          <a:lstStyle/>
          <a:p>
            <a:fld id="{9D14179E-C4EE-4508-9ED1-14FE071CD456}" type="slidenum">
              <a:rPr lang="fr-FR" smtClean="0"/>
              <a:t>‹N°›</a:t>
            </a:fld>
            <a:endParaRPr lang="fr-FR"/>
          </a:p>
        </p:txBody>
      </p:sp>
    </p:spTree>
    <p:extLst>
      <p:ext uri="{BB962C8B-B14F-4D97-AF65-F5344CB8AC3E}">
        <p14:creationId xmlns:p14="http://schemas.microsoft.com/office/powerpoint/2010/main" val="106562998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724411A-D5ED-3506-48C1-A40034A99AAF}"/>
              </a:ext>
            </a:extLst>
          </p:cNvPr>
          <p:cNvSpPr>
            <a:spLocks noGrp="1"/>
          </p:cNvSpPr>
          <p:nvPr>
            <p:ph type="dt" sz="half" idx="10"/>
          </p:nvPr>
        </p:nvSpPr>
        <p:spPr/>
        <p:txBody>
          <a:bodyPr/>
          <a:lstStyle/>
          <a:p>
            <a:fld id="{690824B4-2C84-41AE-AF88-0C446D72BE05}" type="datetimeFigureOut">
              <a:rPr lang="fr-FR" smtClean="0"/>
              <a:t>04/04/2024</a:t>
            </a:fld>
            <a:endParaRPr lang="fr-FR"/>
          </a:p>
        </p:txBody>
      </p:sp>
      <p:sp>
        <p:nvSpPr>
          <p:cNvPr id="3" name="Espace réservé du pied de page 2">
            <a:extLst>
              <a:ext uri="{FF2B5EF4-FFF2-40B4-BE49-F238E27FC236}">
                <a16:creationId xmlns:a16="http://schemas.microsoft.com/office/drawing/2014/main" id="{A03BD5C2-D6A6-E788-03C1-2D0160631AD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96E444C-E836-016C-B721-82D63BEC3564}"/>
              </a:ext>
            </a:extLst>
          </p:cNvPr>
          <p:cNvSpPr>
            <a:spLocks noGrp="1"/>
          </p:cNvSpPr>
          <p:nvPr>
            <p:ph type="sldNum" sz="quarter" idx="12"/>
          </p:nvPr>
        </p:nvSpPr>
        <p:spPr/>
        <p:txBody>
          <a:bodyPr/>
          <a:lstStyle/>
          <a:p>
            <a:fld id="{9D14179E-C4EE-4508-9ED1-14FE071CD456}" type="slidenum">
              <a:rPr lang="fr-FR" smtClean="0"/>
              <a:t>‹N°›</a:t>
            </a:fld>
            <a:endParaRPr lang="fr-FR"/>
          </a:p>
        </p:txBody>
      </p:sp>
    </p:spTree>
    <p:extLst>
      <p:ext uri="{BB962C8B-B14F-4D97-AF65-F5344CB8AC3E}">
        <p14:creationId xmlns:p14="http://schemas.microsoft.com/office/powerpoint/2010/main" val="191501564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BAD97C-353D-7122-8AB7-CB2C6C744C1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4B35E48-9A7D-9475-EE83-27728C66A15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C741764-46DC-DC2F-243A-FE4468E244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C56D25F-A155-6DDD-2895-7C54C9C05305}"/>
              </a:ext>
            </a:extLst>
          </p:cNvPr>
          <p:cNvSpPr>
            <a:spLocks noGrp="1"/>
          </p:cNvSpPr>
          <p:nvPr>
            <p:ph type="dt" sz="half" idx="10"/>
          </p:nvPr>
        </p:nvSpPr>
        <p:spPr/>
        <p:txBody>
          <a:bodyPr/>
          <a:lstStyle/>
          <a:p>
            <a:fld id="{690824B4-2C84-41AE-AF88-0C446D72BE05}" type="datetimeFigureOut">
              <a:rPr lang="fr-FR" smtClean="0"/>
              <a:t>04/04/2024</a:t>
            </a:fld>
            <a:endParaRPr lang="fr-FR"/>
          </a:p>
        </p:txBody>
      </p:sp>
      <p:sp>
        <p:nvSpPr>
          <p:cNvPr id="6" name="Espace réservé du pied de page 5">
            <a:extLst>
              <a:ext uri="{FF2B5EF4-FFF2-40B4-BE49-F238E27FC236}">
                <a16:creationId xmlns:a16="http://schemas.microsoft.com/office/drawing/2014/main" id="{5EEBFF54-4201-BB92-36A7-3E76C0CD86D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F0E1DF9-5386-A72C-EBB3-6CA65D31AE65}"/>
              </a:ext>
            </a:extLst>
          </p:cNvPr>
          <p:cNvSpPr>
            <a:spLocks noGrp="1"/>
          </p:cNvSpPr>
          <p:nvPr>
            <p:ph type="sldNum" sz="quarter" idx="12"/>
          </p:nvPr>
        </p:nvSpPr>
        <p:spPr/>
        <p:txBody>
          <a:bodyPr/>
          <a:lstStyle/>
          <a:p>
            <a:fld id="{9D14179E-C4EE-4508-9ED1-14FE071CD456}" type="slidenum">
              <a:rPr lang="fr-FR" smtClean="0"/>
              <a:t>‹N°›</a:t>
            </a:fld>
            <a:endParaRPr lang="fr-FR"/>
          </a:p>
        </p:txBody>
      </p:sp>
    </p:spTree>
    <p:extLst>
      <p:ext uri="{BB962C8B-B14F-4D97-AF65-F5344CB8AC3E}">
        <p14:creationId xmlns:p14="http://schemas.microsoft.com/office/powerpoint/2010/main" val="302145201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06A06A-09E1-90B8-1995-82A057B84F5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8C23D3B-6989-E3E4-92B4-39F12CCB236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9D1FC5F-7D50-A0DD-74B5-755DB73409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82B4747-E021-86C2-6B82-C27C777D6D40}"/>
              </a:ext>
            </a:extLst>
          </p:cNvPr>
          <p:cNvSpPr>
            <a:spLocks noGrp="1"/>
          </p:cNvSpPr>
          <p:nvPr>
            <p:ph type="dt" sz="half" idx="10"/>
          </p:nvPr>
        </p:nvSpPr>
        <p:spPr/>
        <p:txBody>
          <a:bodyPr/>
          <a:lstStyle/>
          <a:p>
            <a:fld id="{690824B4-2C84-41AE-AF88-0C446D72BE05}" type="datetimeFigureOut">
              <a:rPr lang="fr-FR" smtClean="0"/>
              <a:t>04/04/2024</a:t>
            </a:fld>
            <a:endParaRPr lang="fr-FR"/>
          </a:p>
        </p:txBody>
      </p:sp>
      <p:sp>
        <p:nvSpPr>
          <p:cNvPr id="6" name="Espace réservé du pied de page 5">
            <a:extLst>
              <a:ext uri="{FF2B5EF4-FFF2-40B4-BE49-F238E27FC236}">
                <a16:creationId xmlns:a16="http://schemas.microsoft.com/office/drawing/2014/main" id="{1719BBCB-F4FA-AD79-2EB8-10EAE73D1DA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F646F58-21E7-73CB-B3E1-59F76A7C1F78}"/>
              </a:ext>
            </a:extLst>
          </p:cNvPr>
          <p:cNvSpPr>
            <a:spLocks noGrp="1"/>
          </p:cNvSpPr>
          <p:nvPr>
            <p:ph type="sldNum" sz="quarter" idx="12"/>
          </p:nvPr>
        </p:nvSpPr>
        <p:spPr/>
        <p:txBody>
          <a:bodyPr/>
          <a:lstStyle/>
          <a:p>
            <a:fld id="{9D14179E-C4EE-4508-9ED1-14FE071CD456}" type="slidenum">
              <a:rPr lang="fr-FR" smtClean="0"/>
              <a:t>‹N°›</a:t>
            </a:fld>
            <a:endParaRPr lang="fr-FR"/>
          </a:p>
        </p:txBody>
      </p:sp>
    </p:spTree>
    <p:extLst>
      <p:ext uri="{BB962C8B-B14F-4D97-AF65-F5344CB8AC3E}">
        <p14:creationId xmlns:p14="http://schemas.microsoft.com/office/powerpoint/2010/main" val="208678521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F15E6D-469B-B831-42AF-431258B4F12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948A760-4B45-5B5C-9DB5-01ECF6ADC10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92AFD14-0C5C-2FAD-8EDA-3DCE13F88FF3}"/>
              </a:ext>
            </a:extLst>
          </p:cNvPr>
          <p:cNvSpPr>
            <a:spLocks noGrp="1"/>
          </p:cNvSpPr>
          <p:nvPr>
            <p:ph type="dt" sz="half" idx="10"/>
          </p:nvPr>
        </p:nvSpPr>
        <p:spPr/>
        <p:txBody>
          <a:bodyPr/>
          <a:lstStyle/>
          <a:p>
            <a:fld id="{690824B4-2C84-41AE-AF88-0C446D72BE05}" type="datetimeFigureOut">
              <a:rPr lang="fr-FR" smtClean="0"/>
              <a:t>04/04/2024</a:t>
            </a:fld>
            <a:endParaRPr lang="fr-FR"/>
          </a:p>
        </p:txBody>
      </p:sp>
      <p:sp>
        <p:nvSpPr>
          <p:cNvPr id="5" name="Espace réservé du pied de page 4">
            <a:extLst>
              <a:ext uri="{FF2B5EF4-FFF2-40B4-BE49-F238E27FC236}">
                <a16:creationId xmlns:a16="http://schemas.microsoft.com/office/drawing/2014/main" id="{7F2C0F0E-2E14-0215-BD60-FE9F141AD2B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4577E23-102F-2C81-C683-4E46240CE398}"/>
              </a:ext>
            </a:extLst>
          </p:cNvPr>
          <p:cNvSpPr>
            <a:spLocks noGrp="1"/>
          </p:cNvSpPr>
          <p:nvPr>
            <p:ph type="sldNum" sz="quarter" idx="12"/>
          </p:nvPr>
        </p:nvSpPr>
        <p:spPr/>
        <p:txBody>
          <a:bodyPr/>
          <a:lstStyle/>
          <a:p>
            <a:fld id="{9D14179E-C4EE-4508-9ED1-14FE071CD456}" type="slidenum">
              <a:rPr lang="fr-FR" smtClean="0"/>
              <a:t>‹N°›</a:t>
            </a:fld>
            <a:endParaRPr lang="fr-FR"/>
          </a:p>
        </p:txBody>
      </p:sp>
    </p:spTree>
    <p:extLst>
      <p:ext uri="{BB962C8B-B14F-4D97-AF65-F5344CB8AC3E}">
        <p14:creationId xmlns:p14="http://schemas.microsoft.com/office/powerpoint/2010/main" val="42997194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EAE0753-B02D-2D0E-A90D-4936BDDF974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3745E992-71A0-4767-7641-6200349A1F8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4528B2-AF45-3C07-3D33-D07B28C76748}"/>
              </a:ext>
            </a:extLst>
          </p:cNvPr>
          <p:cNvSpPr>
            <a:spLocks noGrp="1"/>
          </p:cNvSpPr>
          <p:nvPr>
            <p:ph type="dt" sz="half" idx="10"/>
          </p:nvPr>
        </p:nvSpPr>
        <p:spPr/>
        <p:txBody>
          <a:bodyPr/>
          <a:lstStyle/>
          <a:p>
            <a:fld id="{690824B4-2C84-41AE-AF88-0C446D72BE05}" type="datetimeFigureOut">
              <a:rPr lang="fr-FR" smtClean="0"/>
              <a:t>04/04/2024</a:t>
            </a:fld>
            <a:endParaRPr lang="fr-FR"/>
          </a:p>
        </p:txBody>
      </p:sp>
      <p:sp>
        <p:nvSpPr>
          <p:cNvPr id="5" name="Espace réservé du pied de page 4">
            <a:extLst>
              <a:ext uri="{FF2B5EF4-FFF2-40B4-BE49-F238E27FC236}">
                <a16:creationId xmlns:a16="http://schemas.microsoft.com/office/drawing/2014/main" id="{66856D9D-1C06-C8B1-BE54-121EF130AC0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A930414-3061-ADBF-0F99-D1B1AD5A15C6}"/>
              </a:ext>
            </a:extLst>
          </p:cNvPr>
          <p:cNvSpPr>
            <a:spLocks noGrp="1"/>
          </p:cNvSpPr>
          <p:nvPr>
            <p:ph type="sldNum" sz="quarter" idx="12"/>
          </p:nvPr>
        </p:nvSpPr>
        <p:spPr/>
        <p:txBody>
          <a:bodyPr/>
          <a:lstStyle/>
          <a:p>
            <a:fld id="{9D14179E-C4EE-4508-9ED1-14FE071CD456}" type="slidenum">
              <a:rPr lang="fr-FR" smtClean="0"/>
              <a:t>‹N°›</a:t>
            </a:fld>
            <a:endParaRPr lang="fr-FR"/>
          </a:p>
        </p:txBody>
      </p:sp>
    </p:spTree>
    <p:extLst>
      <p:ext uri="{BB962C8B-B14F-4D97-AF65-F5344CB8AC3E}">
        <p14:creationId xmlns:p14="http://schemas.microsoft.com/office/powerpoint/2010/main" val="259421087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A432D61-ACA1-5482-6157-1303AA9AAFD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5BAE729-E89E-5DCD-7362-FE39CBA9BF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4F42B2B-9B94-8919-D249-8440CB2226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90824B4-2C84-41AE-AF88-0C446D72BE05}" type="datetimeFigureOut">
              <a:rPr lang="fr-FR" smtClean="0"/>
              <a:t>04/04/2024</a:t>
            </a:fld>
            <a:endParaRPr lang="fr-FR"/>
          </a:p>
        </p:txBody>
      </p:sp>
      <p:sp>
        <p:nvSpPr>
          <p:cNvPr id="5" name="Espace réservé du pied de page 4">
            <a:extLst>
              <a:ext uri="{FF2B5EF4-FFF2-40B4-BE49-F238E27FC236}">
                <a16:creationId xmlns:a16="http://schemas.microsoft.com/office/drawing/2014/main" id="{69A96EA8-A31C-2850-E685-EDDF4947060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BB9FCA4-5ADA-7EA9-98E3-0A3E69A8AAA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D14179E-C4EE-4508-9ED1-14FE071CD456}" type="slidenum">
              <a:rPr lang="fr-FR" smtClean="0"/>
              <a:t>‹N°›</a:t>
            </a:fld>
            <a:endParaRPr lang="fr-FR"/>
          </a:p>
        </p:txBody>
      </p:sp>
    </p:spTree>
    <p:extLst>
      <p:ext uri="{BB962C8B-B14F-4D97-AF65-F5344CB8AC3E}">
        <p14:creationId xmlns:p14="http://schemas.microsoft.com/office/powerpoint/2010/main" val="1787604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8B29572D-E158-DDA6-6D43-2B980278C00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ln w="254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97296F0-A28B-67B4-306A-1B1E5CC7172B}"/>
              </a:ext>
            </a:extLst>
          </p:cNvPr>
          <p:cNvSpPr txBox="1"/>
          <p:nvPr/>
        </p:nvSpPr>
        <p:spPr>
          <a:xfrm>
            <a:off x="3738661" y="459000"/>
            <a:ext cx="6878460" cy="461665"/>
          </a:xfrm>
          <a:prstGeom prst="rect">
            <a:avLst/>
          </a:prstGeom>
          <a:noFill/>
        </p:spPr>
        <p:txBody>
          <a:bodyPr wrap="square" rtlCol="0">
            <a:spAutoFit/>
          </a:bodyPr>
          <a:lstStyle/>
          <a:p>
            <a:r>
              <a:rPr lang="fr-FR" sz="2400" b="1" dirty="0">
                <a:solidFill>
                  <a:srgbClr val="FFFF00"/>
                </a:solidFill>
              </a:rPr>
              <a:t>Lorient Vous Présente L’Italie  N°1</a:t>
            </a:r>
          </a:p>
        </p:txBody>
      </p:sp>
      <p:sp>
        <p:nvSpPr>
          <p:cNvPr id="5" name="ZoneTexte 4">
            <a:extLst>
              <a:ext uri="{FF2B5EF4-FFF2-40B4-BE49-F238E27FC236}">
                <a16:creationId xmlns:a16="http://schemas.microsoft.com/office/drawing/2014/main" id="{4C69EBF2-11BC-D6F2-9ACF-3E1811CE031D}"/>
              </a:ext>
            </a:extLst>
          </p:cNvPr>
          <p:cNvSpPr txBox="1"/>
          <p:nvPr/>
        </p:nvSpPr>
        <p:spPr>
          <a:xfrm>
            <a:off x="10161270" y="3806190"/>
            <a:ext cx="2030730" cy="830997"/>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Matera, Italie.</a:t>
            </a:r>
          </a:p>
        </p:txBody>
      </p:sp>
    </p:spTree>
    <p:extLst>
      <p:ext uri="{BB962C8B-B14F-4D97-AF65-F5344CB8AC3E}">
        <p14:creationId xmlns:p14="http://schemas.microsoft.com/office/powerpoint/2010/main" val="266853577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sndAc>
          <p:stSnd loop="1">
            <p:snd r:embed="rId2" name="Une Chanson Italienne.wav"/>
          </p:stSnd>
        </p:sndAc>
      </p:transition>
    </mc:Choice>
    <mc:Fallback>
      <p:transition spd="slow" advClick="0" advTm="8000">
        <p:fade/>
        <p:sndAc>
          <p:stSnd loop="1">
            <p:snd r:embed="rId2" name="Une Chanson Italienn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483C0AC-461C-3FD1-A9AC-018A34D39951}"/>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ln>
                  <a:solidFill>
                    <a:srgbClr val="FF0000"/>
                  </a:solidFill>
                </a:ln>
                <a:effectLst>
                  <a:glow rad="228600">
                    <a:schemeClr val="accent2">
                      <a:satMod val="175000"/>
                      <a:alpha val="40000"/>
                    </a:schemeClr>
                  </a:glow>
                </a:effectLst>
                <a:latin typeface="Algerian" panose="04020705040A02060702" pitchFamily="82" charset="0"/>
              </a:rPr>
              <a:t>L'Italie, pays européen bordé par la Méditerranée et l'Adriatique, a laissé une forte empreinte sur la culture et la cuisine occidentales. Sa capitale, Rome, abrite le Vatican ainsi que des trésors artistiques et des ruines antiques. Les autres grandes villes comprennent Florence, avec des chefs-d'œuvre de la Renaissance comme le David de Michel-Ange et le dôme de Brunelleschi, Venise, la ville des canaux, et Milan, la capitale italienne de la mode.</a:t>
            </a:r>
          </a:p>
        </p:txBody>
      </p:sp>
    </p:spTree>
    <p:extLst>
      <p:ext uri="{BB962C8B-B14F-4D97-AF65-F5344CB8AC3E}">
        <p14:creationId xmlns:p14="http://schemas.microsoft.com/office/powerpoint/2010/main" val="4182614233"/>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uines, ciel, bâtiment&#10;&#10;Description générée automatiquement">
            <a:extLst>
              <a:ext uri="{FF2B5EF4-FFF2-40B4-BE49-F238E27FC236}">
                <a16:creationId xmlns:a16="http://schemas.microsoft.com/office/drawing/2014/main" id="{EB72BD93-B04C-1E17-B738-940083F2F4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3887" y="459000"/>
            <a:ext cx="8923945" cy="5940000"/>
          </a:xfrm>
          <a:prstGeom prst="rect">
            <a:avLst/>
          </a:prstGeom>
          <a:ln w="25400">
            <a:solidFill>
              <a:srgbClr val="FFFF00"/>
            </a:solidFill>
          </a:ln>
        </p:spPr>
      </p:pic>
      <p:sp>
        <p:nvSpPr>
          <p:cNvPr id="4" name="ZoneTexte 3">
            <a:extLst>
              <a:ext uri="{FF2B5EF4-FFF2-40B4-BE49-F238E27FC236}">
                <a16:creationId xmlns:a16="http://schemas.microsoft.com/office/drawing/2014/main" id="{9AD12442-F713-740D-7258-7F3B34A9A0B3}"/>
              </a:ext>
            </a:extLst>
          </p:cNvPr>
          <p:cNvSpPr txBox="1"/>
          <p:nvPr/>
        </p:nvSpPr>
        <p:spPr>
          <a:xfrm>
            <a:off x="9726930" y="2457450"/>
            <a:ext cx="2263140" cy="3785652"/>
          </a:xfrm>
          <a:prstGeom prst="rect">
            <a:avLst/>
          </a:prstGeom>
          <a:noFill/>
        </p:spPr>
        <p:txBody>
          <a:bodyPr wrap="square" rtlCol="0">
            <a:spAutoFit/>
          </a:bodyPr>
          <a:lstStyle/>
          <a:p>
            <a:r>
              <a:rPr lang="fr-FR" sz="2400" b="1" dirty="0">
                <a:solidFill>
                  <a:srgbClr val="FFFF00"/>
                </a:solidFill>
              </a:rPr>
              <a:t>Complexe nuragique de </a:t>
            </a:r>
            <a:r>
              <a:rPr lang="fr-FR" sz="2400" b="1" dirty="0" err="1">
                <a:solidFill>
                  <a:srgbClr val="FFFF00"/>
                </a:solidFill>
              </a:rPr>
              <a:t>Palmavera</a:t>
            </a:r>
            <a:r>
              <a:rPr lang="fr-FR" sz="2400" b="1" dirty="0">
                <a:solidFill>
                  <a:srgbClr val="FFFF00"/>
                </a:solidFill>
              </a:rPr>
              <a:t> dans la province de Sassari en Sardaigne datant du IIe millénaire av. J.-C.</a:t>
            </a:r>
          </a:p>
        </p:txBody>
      </p:sp>
    </p:spTree>
    <p:extLst>
      <p:ext uri="{BB962C8B-B14F-4D97-AF65-F5344CB8AC3E}">
        <p14:creationId xmlns:p14="http://schemas.microsoft.com/office/powerpoint/2010/main" val="97471620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ciel, Ruines&#10;&#10;Description générée automatiquement">
            <a:extLst>
              <a:ext uri="{FF2B5EF4-FFF2-40B4-BE49-F238E27FC236}">
                <a16:creationId xmlns:a16="http://schemas.microsoft.com/office/drawing/2014/main" id="{DCC11469-7BB3-9FC1-EFB6-2452D37396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27120" y="459000"/>
            <a:ext cx="7920000" cy="5940000"/>
          </a:xfrm>
          <a:prstGeom prst="rect">
            <a:avLst/>
          </a:prstGeom>
          <a:ln w="28575">
            <a:solidFill>
              <a:schemeClr val="bg1"/>
            </a:solidFill>
          </a:ln>
        </p:spPr>
      </p:pic>
      <p:sp>
        <p:nvSpPr>
          <p:cNvPr id="4" name="ZoneTexte 3">
            <a:extLst>
              <a:ext uri="{FF2B5EF4-FFF2-40B4-BE49-F238E27FC236}">
                <a16:creationId xmlns:a16="http://schemas.microsoft.com/office/drawing/2014/main" id="{921EB73F-1349-1FB6-65DA-C7584F7EEDBB}"/>
              </a:ext>
            </a:extLst>
          </p:cNvPr>
          <p:cNvSpPr txBox="1"/>
          <p:nvPr/>
        </p:nvSpPr>
        <p:spPr>
          <a:xfrm>
            <a:off x="137160" y="3566160"/>
            <a:ext cx="3394710" cy="1938992"/>
          </a:xfrm>
          <a:prstGeom prst="rect">
            <a:avLst/>
          </a:prstGeom>
          <a:noFill/>
        </p:spPr>
        <p:txBody>
          <a:bodyPr wrap="square" rtlCol="0">
            <a:spAutoFit/>
          </a:bodyPr>
          <a:lstStyle/>
          <a:p>
            <a:r>
              <a:rPr lang="fr-FR" sz="2400" b="1" dirty="0">
                <a:solidFill>
                  <a:schemeClr val="bg1"/>
                </a:solidFill>
              </a:rPr>
              <a:t>Alignement de tombes a </a:t>
            </a:r>
            <a:r>
              <a:rPr lang="fr-FR" sz="2400" b="1" dirty="0" err="1">
                <a:solidFill>
                  <a:schemeClr val="bg1"/>
                </a:solidFill>
              </a:rPr>
              <a:t>dado</a:t>
            </a:r>
            <a:r>
              <a:rPr lang="fr-FR" sz="2400" b="1" dirty="0">
                <a:solidFill>
                  <a:schemeClr val="bg1"/>
                </a:solidFill>
              </a:rPr>
              <a:t> étrusque de la nécropole de </a:t>
            </a:r>
            <a:r>
              <a:rPr lang="fr-FR" sz="2400" b="1" dirty="0" err="1">
                <a:solidFill>
                  <a:schemeClr val="bg1"/>
                </a:solidFill>
              </a:rPr>
              <a:t>Banditaccia</a:t>
            </a:r>
            <a:r>
              <a:rPr lang="fr-FR" sz="2400" b="1" dirty="0">
                <a:solidFill>
                  <a:schemeClr val="bg1"/>
                </a:solidFill>
              </a:rPr>
              <a:t> dans le Latium.</a:t>
            </a:r>
          </a:p>
        </p:txBody>
      </p:sp>
    </p:spTree>
    <p:extLst>
      <p:ext uri="{BB962C8B-B14F-4D97-AF65-F5344CB8AC3E}">
        <p14:creationId xmlns:p14="http://schemas.microsoft.com/office/powerpoint/2010/main" val="23183208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dessin, peinture, croquis, art&#10;&#10;Description générée automatiquement">
            <a:extLst>
              <a:ext uri="{FF2B5EF4-FFF2-40B4-BE49-F238E27FC236}">
                <a16:creationId xmlns:a16="http://schemas.microsoft.com/office/drawing/2014/main" id="{868AA93A-655C-2E6C-1EF8-1E82C811DD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5539" y="459000"/>
            <a:ext cx="8392041" cy="5940000"/>
          </a:xfrm>
          <a:prstGeom prst="rect">
            <a:avLst/>
          </a:prstGeom>
          <a:ln w="28575">
            <a:solidFill>
              <a:srgbClr val="FFFF00"/>
            </a:solidFill>
          </a:ln>
        </p:spPr>
      </p:pic>
      <p:sp>
        <p:nvSpPr>
          <p:cNvPr id="5" name="ZoneTexte 4">
            <a:extLst>
              <a:ext uri="{FF2B5EF4-FFF2-40B4-BE49-F238E27FC236}">
                <a16:creationId xmlns:a16="http://schemas.microsoft.com/office/drawing/2014/main" id="{56C19306-84A3-D732-6C7F-FB3548112D07}"/>
              </a:ext>
            </a:extLst>
          </p:cNvPr>
          <p:cNvSpPr txBox="1"/>
          <p:nvPr/>
        </p:nvSpPr>
        <p:spPr>
          <a:xfrm>
            <a:off x="9414510" y="2028646"/>
            <a:ext cx="2777490" cy="4154984"/>
          </a:xfrm>
          <a:prstGeom prst="rect">
            <a:avLst/>
          </a:prstGeom>
          <a:noFill/>
        </p:spPr>
        <p:txBody>
          <a:bodyPr wrap="square" rtlCol="0">
            <a:spAutoFit/>
          </a:bodyPr>
          <a:lstStyle/>
          <a:p>
            <a:r>
              <a:rPr lang="fr-FR" sz="2400" b="1" dirty="0">
                <a:solidFill>
                  <a:srgbClr val="FFFF00"/>
                </a:solidFill>
              </a:rPr>
              <a:t>Vue d'artiste d'</a:t>
            </a:r>
            <a:r>
              <a:rPr lang="fr-FR" sz="2400" b="1" dirty="0" err="1">
                <a:solidFill>
                  <a:srgbClr val="FFFF00"/>
                </a:solidFill>
              </a:rPr>
              <a:t>unepeinture</a:t>
            </a:r>
            <a:r>
              <a:rPr lang="fr-FR" sz="2400" b="1" dirty="0">
                <a:solidFill>
                  <a:srgbClr val="FFFF00"/>
                </a:solidFill>
              </a:rPr>
              <a:t> murale du Serpent mythique de la Tombe du quadrige infernal de la Nécropole des </a:t>
            </a:r>
            <a:r>
              <a:rPr lang="fr-FR" sz="2400" b="1" dirty="0" err="1">
                <a:solidFill>
                  <a:srgbClr val="FFFF00"/>
                </a:solidFill>
              </a:rPr>
              <a:t>Pianacce</a:t>
            </a:r>
            <a:r>
              <a:rPr lang="fr-FR" sz="2400" b="1" dirty="0">
                <a:solidFill>
                  <a:srgbClr val="FFFF00"/>
                </a:solidFill>
              </a:rPr>
              <a:t> située à </a:t>
            </a:r>
            <a:r>
              <a:rPr lang="fr-FR" sz="2400" b="1" dirty="0" err="1">
                <a:solidFill>
                  <a:srgbClr val="FFFF00"/>
                </a:solidFill>
              </a:rPr>
              <a:t>Sarteano</a:t>
            </a:r>
            <a:r>
              <a:rPr lang="fr-FR" sz="2400" b="1" dirty="0">
                <a:solidFill>
                  <a:srgbClr val="FFFF00"/>
                </a:solidFill>
              </a:rPr>
              <a:t>, province de Sienne. </a:t>
            </a:r>
          </a:p>
        </p:txBody>
      </p:sp>
    </p:spTree>
    <p:extLst>
      <p:ext uri="{BB962C8B-B14F-4D97-AF65-F5344CB8AC3E}">
        <p14:creationId xmlns:p14="http://schemas.microsoft.com/office/powerpoint/2010/main" val="339364505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Histoire antique, plein air, Ruines&#10;&#10;Description générée automatiquement">
            <a:extLst>
              <a:ext uri="{FF2B5EF4-FFF2-40B4-BE49-F238E27FC236}">
                <a16:creationId xmlns:a16="http://schemas.microsoft.com/office/drawing/2014/main" id="{F5779A79-0DA0-D187-0D57-9A44E209DA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53662" y="459000"/>
            <a:ext cx="8779654" cy="5940000"/>
          </a:xfrm>
          <a:prstGeom prst="rect">
            <a:avLst/>
          </a:prstGeom>
          <a:ln w="28575">
            <a:solidFill>
              <a:srgbClr val="FF0000"/>
            </a:solidFill>
          </a:ln>
        </p:spPr>
      </p:pic>
      <p:sp>
        <p:nvSpPr>
          <p:cNvPr id="4" name="ZoneTexte 3">
            <a:extLst>
              <a:ext uri="{FF2B5EF4-FFF2-40B4-BE49-F238E27FC236}">
                <a16:creationId xmlns:a16="http://schemas.microsoft.com/office/drawing/2014/main" id="{406015A2-B2A0-6E6B-8D3A-2BBD83641E21}"/>
              </a:ext>
            </a:extLst>
          </p:cNvPr>
          <p:cNvSpPr txBox="1"/>
          <p:nvPr/>
        </p:nvSpPr>
        <p:spPr>
          <a:xfrm>
            <a:off x="125246" y="3600450"/>
            <a:ext cx="2583180" cy="1938992"/>
          </a:xfrm>
          <a:prstGeom prst="rect">
            <a:avLst/>
          </a:prstGeom>
          <a:noFill/>
        </p:spPr>
        <p:txBody>
          <a:bodyPr wrap="square" rtlCol="0">
            <a:spAutoFit/>
          </a:bodyPr>
          <a:lstStyle/>
          <a:p>
            <a:r>
              <a:rPr lang="fr-FR" sz="2400" b="1" dirty="0"/>
              <a:t>Temple de la Concorde dans la vallée des Temples de Agrigente, Sicile.</a:t>
            </a:r>
          </a:p>
        </p:txBody>
      </p:sp>
    </p:spTree>
    <p:extLst>
      <p:ext uri="{BB962C8B-B14F-4D97-AF65-F5344CB8AC3E}">
        <p14:creationId xmlns:p14="http://schemas.microsoft.com/office/powerpoint/2010/main" val="140733047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mple, bâtiment, lieu de culte, plein air&#10;&#10;Description générée automatiquement">
            <a:extLst>
              <a:ext uri="{FF2B5EF4-FFF2-40B4-BE49-F238E27FC236}">
                <a16:creationId xmlns:a16="http://schemas.microsoft.com/office/drawing/2014/main" id="{C95C82F1-A479-0027-4153-E0030F15C7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310" y="459000"/>
            <a:ext cx="7381760" cy="5940000"/>
          </a:xfrm>
          <a:prstGeom prst="rect">
            <a:avLst/>
          </a:prstGeom>
          <a:ln w="28575">
            <a:solidFill>
              <a:srgbClr val="FFFF00"/>
            </a:solidFill>
          </a:ln>
        </p:spPr>
      </p:pic>
      <p:sp>
        <p:nvSpPr>
          <p:cNvPr id="4" name="ZoneTexte 3">
            <a:extLst>
              <a:ext uri="{FF2B5EF4-FFF2-40B4-BE49-F238E27FC236}">
                <a16:creationId xmlns:a16="http://schemas.microsoft.com/office/drawing/2014/main" id="{EA378E6E-66B5-BEE7-3667-ED52669AA28C}"/>
              </a:ext>
            </a:extLst>
          </p:cNvPr>
          <p:cNvSpPr txBox="1"/>
          <p:nvPr/>
        </p:nvSpPr>
        <p:spPr>
          <a:xfrm>
            <a:off x="7966710" y="4297680"/>
            <a:ext cx="4057650" cy="830997"/>
          </a:xfrm>
          <a:prstGeom prst="rect">
            <a:avLst/>
          </a:prstGeom>
          <a:noFill/>
        </p:spPr>
        <p:txBody>
          <a:bodyPr wrap="square" rtlCol="0">
            <a:spAutoFit/>
          </a:bodyPr>
          <a:lstStyle/>
          <a:p>
            <a:r>
              <a:rPr lang="fr-FR" sz="2400" b="1">
                <a:solidFill>
                  <a:srgbClr val="FFFF00"/>
                </a:solidFill>
              </a:rPr>
              <a:t> Panthéon (Rome) - Côté droit et façade</a:t>
            </a:r>
            <a:endParaRPr lang="fr-FR" sz="2400" b="1" dirty="0">
              <a:solidFill>
                <a:srgbClr val="FFFF00"/>
              </a:solidFill>
            </a:endParaRPr>
          </a:p>
        </p:txBody>
      </p:sp>
    </p:spTree>
    <p:extLst>
      <p:ext uri="{BB962C8B-B14F-4D97-AF65-F5344CB8AC3E}">
        <p14:creationId xmlns:p14="http://schemas.microsoft.com/office/powerpoint/2010/main" val="289387693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stade, plein air, ciel&#10;&#10;Description générée automatiquement">
            <a:extLst>
              <a:ext uri="{FF2B5EF4-FFF2-40B4-BE49-F238E27FC236}">
                <a16:creationId xmlns:a16="http://schemas.microsoft.com/office/drawing/2014/main" id="{2B60A4C0-42C2-6B38-96D3-D775F01CC4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3128" y="459000"/>
            <a:ext cx="8476248" cy="5940000"/>
          </a:xfrm>
          <a:prstGeom prst="rect">
            <a:avLst/>
          </a:prstGeom>
          <a:ln w="28575">
            <a:solidFill>
              <a:srgbClr val="7030A0"/>
            </a:solidFill>
          </a:ln>
        </p:spPr>
      </p:pic>
      <p:sp>
        <p:nvSpPr>
          <p:cNvPr id="4" name="ZoneTexte 3">
            <a:extLst>
              <a:ext uri="{FF2B5EF4-FFF2-40B4-BE49-F238E27FC236}">
                <a16:creationId xmlns:a16="http://schemas.microsoft.com/office/drawing/2014/main" id="{7F5ECF9D-6168-5F05-0B1E-DB45EF90ED3A}"/>
              </a:ext>
            </a:extLst>
          </p:cNvPr>
          <p:cNvSpPr txBox="1"/>
          <p:nvPr/>
        </p:nvSpPr>
        <p:spPr>
          <a:xfrm>
            <a:off x="592624" y="4345632"/>
            <a:ext cx="3043118" cy="461665"/>
          </a:xfrm>
          <a:prstGeom prst="rect">
            <a:avLst/>
          </a:prstGeom>
          <a:noFill/>
        </p:spPr>
        <p:txBody>
          <a:bodyPr wrap="square" rtlCol="0">
            <a:spAutoFit/>
          </a:bodyPr>
          <a:lstStyle/>
          <a:p>
            <a:r>
              <a:rPr lang="fr-FR" sz="2400" b="1" dirty="0"/>
              <a:t>Colisée à Rome.</a:t>
            </a:r>
          </a:p>
        </p:txBody>
      </p:sp>
    </p:spTree>
    <p:extLst>
      <p:ext uri="{BB962C8B-B14F-4D97-AF65-F5344CB8AC3E}">
        <p14:creationId xmlns:p14="http://schemas.microsoft.com/office/powerpoint/2010/main" val="393537376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6808D2DA-698A-CF9B-6C84-0A3FD08E6E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3707" y="189000"/>
            <a:ext cx="4600585" cy="6480000"/>
          </a:xfrm>
          <a:prstGeom prst="rect">
            <a:avLst/>
          </a:prstGeom>
          <a:ln w="28575">
            <a:solidFill>
              <a:srgbClr val="FFFF00"/>
            </a:solidFill>
          </a:ln>
        </p:spPr>
      </p:pic>
      <p:sp>
        <p:nvSpPr>
          <p:cNvPr id="4" name="ZoneTexte 3">
            <a:extLst>
              <a:ext uri="{FF2B5EF4-FFF2-40B4-BE49-F238E27FC236}">
                <a16:creationId xmlns:a16="http://schemas.microsoft.com/office/drawing/2014/main" id="{A073B0FB-6D55-89BC-F08E-34BF97C78C20}"/>
              </a:ext>
            </a:extLst>
          </p:cNvPr>
          <p:cNvSpPr txBox="1"/>
          <p:nvPr/>
        </p:nvSpPr>
        <p:spPr>
          <a:xfrm>
            <a:off x="894067" y="6216859"/>
            <a:ext cx="3979863" cy="461665"/>
          </a:xfrm>
          <a:prstGeom prst="rect">
            <a:avLst/>
          </a:prstGeom>
          <a:noFill/>
        </p:spPr>
        <p:txBody>
          <a:bodyPr wrap="square" rtlCol="0">
            <a:spAutoFit/>
          </a:bodyPr>
          <a:lstStyle/>
          <a:p>
            <a:r>
              <a:rPr lang="fr-FR" sz="2400" b="1" dirty="0">
                <a:solidFill>
                  <a:srgbClr val="FFFF00"/>
                </a:solidFill>
              </a:rPr>
              <a:t>Colonne Trajane à Rome.</a:t>
            </a:r>
          </a:p>
        </p:txBody>
      </p:sp>
      <p:pic>
        <p:nvPicPr>
          <p:cNvPr id="8" name="Image 7" descr="Une image contenant plein air, bâtiment, ciel, nuage&#10;&#10;Description générée automatiquement">
            <a:extLst>
              <a:ext uri="{FF2B5EF4-FFF2-40B4-BE49-F238E27FC236}">
                <a16:creationId xmlns:a16="http://schemas.microsoft.com/office/drawing/2014/main" id="{D16D6A3D-247A-3BDC-C9EC-0409AAABB4D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88293" y="171415"/>
            <a:ext cx="4320000" cy="6480000"/>
          </a:xfrm>
          <a:prstGeom prst="rect">
            <a:avLst/>
          </a:prstGeom>
          <a:ln w="28575">
            <a:solidFill>
              <a:srgbClr val="FFFF00"/>
            </a:solidFill>
          </a:ln>
        </p:spPr>
      </p:pic>
      <p:sp>
        <p:nvSpPr>
          <p:cNvPr id="9" name="ZoneTexte 8">
            <a:extLst>
              <a:ext uri="{FF2B5EF4-FFF2-40B4-BE49-F238E27FC236}">
                <a16:creationId xmlns:a16="http://schemas.microsoft.com/office/drawing/2014/main" id="{CE11F3EC-55CB-8C58-672A-56CEBA5145F0}"/>
              </a:ext>
            </a:extLst>
          </p:cNvPr>
          <p:cNvSpPr txBox="1"/>
          <p:nvPr/>
        </p:nvSpPr>
        <p:spPr>
          <a:xfrm>
            <a:off x="8009309" y="5451086"/>
            <a:ext cx="3598984" cy="1200329"/>
          </a:xfrm>
          <a:prstGeom prst="rect">
            <a:avLst/>
          </a:prstGeom>
          <a:noFill/>
        </p:spPr>
        <p:txBody>
          <a:bodyPr wrap="square" rtlCol="0">
            <a:spAutoFit/>
          </a:bodyPr>
          <a:lstStyle/>
          <a:p>
            <a:r>
              <a:rPr lang="fr-FR" sz="2400" b="1">
                <a:solidFill>
                  <a:srgbClr val="FFFF00"/>
                </a:solidFill>
              </a:rPr>
              <a:t>Basilique San Michele Maggiore à Pavie (XIe – XIIe siècle).</a:t>
            </a:r>
            <a:endParaRPr lang="fr-FR" sz="2400" b="1" dirty="0">
              <a:solidFill>
                <a:srgbClr val="FFFF00"/>
              </a:solidFill>
            </a:endParaRPr>
          </a:p>
        </p:txBody>
      </p:sp>
    </p:spTree>
    <p:extLst>
      <p:ext uri="{BB962C8B-B14F-4D97-AF65-F5344CB8AC3E}">
        <p14:creationId xmlns:p14="http://schemas.microsoft.com/office/powerpoint/2010/main" val="320982578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Site historique&#10;&#10;Description générée automatiquement">
            <a:extLst>
              <a:ext uri="{FF2B5EF4-FFF2-40B4-BE49-F238E27FC236}">
                <a16:creationId xmlns:a16="http://schemas.microsoft.com/office/drawing/2014/main" id="{C115D79E-BA96-6D18-D64D-F0320CBD45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32735" y="459000"/>
            <a:ext cx="8789820" cy="5940000"/>
          </a:xfrm>
          <a:prstGeom prst="rect">
            <a:avLst/>
          </a:prstGeom>
          <a:ln w="28575">
            <a:solidFill>
              <a:srgbClr val="FFFF00"/>
            </a:solidFill>
          </a:ln>
        </p:spPr>
      </p:pic>
      <p:sp>
        <p:nvSpPr>
          <p:cNvPr id="4" name="ZoneTexte 3">
            <a:extLst>
              <a:ext uri="{FF2B5EF4-FFF2-40B4-BE49-F238E27FC236}">
                <a16:creationId xmlns:a16="http://schemas.microsoft.com/office/drawing/2014/main" id="{96BBC420-CDC9-E24F-DE3D-4169920597A8}"/>
              </a:ext>
            </a:extLst>
          </p:cNvPr>
          <p:cNvSpPr txBox="1"/>
          <p:nvPr/>
        </p:nvSpPr>
        <p:spPr>
          <a:xfrm>
            <a:off x="469445" y="3681047"/>
            <a:ext cx="2508739" cy="830997"/>
          </a:xfrm>
          <a:prstGeom prst="rect">
            <a:avLst/>
          </a:prstGeom>
          <a:noFill/>
        </p:spPr>
        <p:txBody>
          <a:bodyPr wrap="square" rtlCol="0">
            <a:spAutoFit/>
          </a:bodyPr>
          <a:lstStyle/>
          <a:p>
            <a:r>
              <a:rPr lang="fr-FR" sz="2400" b="1" dirty="0">
                <a:solidFill>
                  <a:srgbClr val="FFFF00"/>
                </a:solidFill>
              </a:rPr>
              <a:t>Arc de Septime Sévère à Rome.</a:t>
            </a:r>
          </a:p>
        </p:txBody>
      </p:sp>
    </p:spTree>
    <p:extLst>
      <p:ext uri="{BB962C8B-B14F-4D97-AF65-F5344CB8AC3E}">
        <p14:creationId xmlns:p14="http://schemas.microsoft.com/office/powerpoint/2010/main" val="295883961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plein air, nuit&#10;&#10;Description générée automatiquement">
            <a:extLst>
              <a:ext uri="{FF2B5EF4-FFF2-40B4-BE49-F238E27FC236}">
                <a16:creationId xmlns:a16="http://schemas.microsoft.com/office/drawing/2014/main" id="{020E5EA6-D71E-AA4E-6E25-81218EEFE7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4746" y="459000"/>
            <a:ext cx="6633139" cy="5940000"/>
          </a:xfrm>
          <a:prstGeom prst="rect">
            <a:avLst/>
          </a:prstGeom>
          <a:ln w="28575">
            <a:solidFill>
              <a:srgbClr val="FFFF00"/>
            </a:solidFill>
          </a:ln>
        </p:spPr>
      </p:pic>
      <p:sp>
        <p:nvSpPr>
          <p:cNvPr id="4" name="ZoneTexte 3">
            <a:extLst>
              <a:ext uri="{FF2B5EF4-FFF2-40B4-BE49-F238E27FC236}">
                <a16:creationId xmlns:a16="http://schemas.microsoft.com/office/drawing/2014/main" id="{5CA5A06A-615E-337B-8F13-D558722C1B67}"/>
              </a:ext>
            </a:extLst>
          </p:cNvPr>
          <p:cNvSpPr txBox="1"/>
          <p:nvPr/>
        </p:nvSpPr>
        <p:spPr>
          <a:xfrm>
            <a:off x="7350369" y="3833446"/>
            <a:ext cx="3727939" cy="830997"/>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Saint-Ange</a:t>
            </a:r>
            <a:r>
              <a:rPr lang="fr-FR" sz="2400" b="1" dirty="0">
                <a:solidFill>
                  <a:srgbClr val="FFFF00"/>
                </a:solidFill>
              </a:rPr>
              <a:t> à Rome.</a:t>
            </a:r>
          </a:p>
        </p:txBody>
      </p:sp>
    </p:spTree>
    <p:extLst>
      <p:ext uri="{BB962C8B-B14F-4D97-AF65-F5344CB8AC3E}">
        <p14:creationId xmlns:p14="http://schemas.microsoft.com/office/powerpoint/2010/main" val="345854499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nuage, Ruines&#10;&#10;Description générée automatiquement">
            <a:extLst>
              <a:ext uri="{FF2B5EF4-FFF2-40B4-BE49-F238E27FC236}">
                <a16:creationId xmlns:a16="http://schemas.microsoft.com/office/drawing/2014/main" id="{CFCBEF6D-0C57-3CD2-C738-42C14D739D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000" y="628987"/>
            <a:ext cx="11412000" cy="5600026"/>
          </a:xfrm>
          <a:prstGeom prst="rect">
            <a:avLst/>
          </a:prstGeom>
          <a:ln w="28575">
            <a:solidFill>
              <a:srgbClr val="FFFF00"/>
            </a:solidFill>
          </a:ln>
        </p:spPr>
      </p:pic>
      <p:sp>
        <p:nvSpPr>
          <p:cNvPr id="4" name="ZoneTexte 3">
            <a:extLst>
              <a:ext uri="{FF2B5EF4-FFF2-40B4-BE49-F238E27FC236}">
                <a16:creationId xmlns:a16="http://schemas.microsoft.com/office/drawing/2014/main" id="{F8ECD4D8-5073-DDF6-2D53-E2DA80463656}"/>
              </a:ext>
            </a:extLst>
          </p:cNvPr>
          <p:cNvSpPr txBox="1"/>
          <p:nvPr/>
        </p:nvSpPr>
        <p:spPr>
          <a:xfrm>
            <a:off x="4560276" y="6229013"/>
            <a:ext cx="9003324" cy="461665"/>
          </a:xfrm>
          <a:prstGeom prst="rect">
            <a:avLst/>
          </a:prstGeom>
          <a:noFill/>
        </p:spPr>
        <p:txBody>
          <a:bodyPr wrap="square" rtlCol="0">
            <a:spAutoFit/>
          </a:bodyPr>
          <a:lstStyle/>
          <a:p>
            <a:r>
              <a:rPr lang="fr-FR" sz="2400" b="1" dirty="0">
                <a:solidFill>
                  <a:srgbClr val="FFFF00"/>
                </a:solidFill>
              </a:rPr>
              <a:t>Forum Romain (Rome).</a:t>
            </a:r>
          </a:p>
        </p:txBody>
      </p:sp>
    </p:spTree>
    <p:extLst>
      <p:ext uri="{BB962C8B-B14F-4D97-AF65-F5344CB8AC3E}">
        <p14:creationId xmlns:p14="http://schemas.microsoft.com/office/powerpoint/2010/main" val="198362586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ulpture en bronze, mammifère, statue, bâtiment&#10;&#10;Description générée automatiquement">
            <a:extLst>
              <a:ext uri="{FF2B5EF4-FFF2-40B4-BE49-F238E27FC236}">
                <a16:creationId xmlns:a16="http://schemas.microsoft.com/office/drawing/2014/main" id="{695E0A60-0458-2401-640C-16B56C43F0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2770" y="459000"/>
            <a:ext cx="7920000" cy="5940000"/>
          </a:xfrm>
          <a:prstGeom prst="rect">
            <a:avLst/>
          </a:prstGeom>
          <a:ln w="28575">
            <a:solidFill>
              <a:srgbClr val="FFFF00"/>
            </a:solidFill>
          </a:ln>
        </p:spPr>
      </p:pic>
      <p:sp>
        <p:nvSpPr>
          <p:cNvPr id="4" name="ZoneTexte 3">
            <a:extLst>
              <a:ext uri="{FF2B5EF4-FFF2-40B4-BE49-F238E27FC236}">
                <a16:creationId xmlns:a16="http://schemas.microsoft.com/office/drawing/2014/main" id="{1B3ABB54-CA75-DC6F-7546-6A286427F855}"/>
              </a:ext>
            </a:extLst>
          </p:cNvPr>
          <p:cNvSpPr txBox="1"/>
          <p:nvPr/>
        </p:nvSpPr>
        <p:spPr>
          <a:xfrm>
            <a:off x="457201" y="2596662"/>
            <a:ext cx="3270739" cy="3539430"/>
          </a:xfrm>
          <a:prstGeom prst="rect">
            <a:avLst/>
          </a:prstGeom>
          <a:noFill/>
        </p:spPr>
        <p:txBody>
          <a:bodyPr wrap="square" rtlCol="0">
            <a:spAutoFit/>
          </a:bodyPr>
          <a:lstStyle/>
          <a:p>
            <a:r>
              <a:rPr lang="fr-FR" sz="2800" b="1" dirty="0">
                <a:solidFill>
                  <a:srgbClr val="FFFF00"/>
                </a:solidFill>
              </a:rPr>
              <a:t>Romulus et Rémus nourris par la louve, mythe fondateur de la civilisation romaine, musées du Capitole (Rome).</a:t>
            </a:r>
          </a:p>
        </p:txBody>
      </p:sp>
    </p:spTree>
    <p:extLst>
      <p:ext uri="{BB962C8B-B14F-4D97-AF65-F5344CB8AC3E}">
        <p14:creationId xmlns:p14="http://schemas.microsoft.com/office/powerpoint/2010/main" val="407708214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ontagne, ciel, maison&#10;&#10;Description générée automatiquement">
            <a:extLst>
              <a:ext uri="{FF2B5EF4-FFF2-40B4-BE49-F238E27FC236}">
                <a16:creationId xmlns:a16="http://schemas.microsoft.com/office/drawing/2014/main" id="{8896C8B8-AD49-F02D-1773-3D9424003F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91333" y="459000"/>
            <a:ext cx="8932713" cy="5940000"/>
          </a:xfrm>
          <a:prstGeom prst="rect">
            <a:avLst/>
          </a:prstGeom>
          <a:ln w="28575">
            <a:solidFill>
              <a:srgbClr val="002060"/>
            </a:solidFill>
          </a:ln>
        </p:spPr>
      </p:pic>
      <p:sp>
        <p:nvSpPr>
          <p:cNvPr id="4" name="ZoneTexte 3">
            <a:extLst>
              <a:ext uri="{FF2B5EF4-FFF2-40B4-BE49-F238E27FC236}">
                <a16:creationId xmlns:a16="http://schemas.microsoft.com/office/drawing/2014/main" id="{A277746A-20F7-DA9D-E483-548C93B68A90}"/>
              </a:ext>
            </a:extLst>
          </p:cNvPr>
          <p:cNvSpPr txBox="1"/>
          <p:nvPr/>
        </p:nvSpPr>
        <p:spPr>
          <a:xfrm>
            <a:off x="140677" y="1958926"/>
            <a:ext cx="2650656" cy="4154984"/>
          </a:xfrm>
          <a:prstGeom prst="rect">
            <a:avLst/>
          </a:prstGeom>
          <a:noFill/>
        </p:spPr>
        <p:txBody>
          <a:bodyPr wrap="square" rtlCol="0">
            <a:spAutoFit/>
          </a:bodyPr>
          <a:lstStyle/>
          <a:p>
            <a:r>
              <a:rPr lang="fr-FR" sz="2400" b="1" dirty="0"/>
              <a:t>Le Trophée des Alpes, aujourd'hui situé dans la commune française de La </a:t>
            </a:r>
            <a:r>
              <a:rPr lang="fr-FR" sz="2400" b="1" dirty="0" err="1"/>
              <a:t>Turbie</a:t>
            </a:r>
            <a:r>
              <a:rPr lang="fr-FR" sz="2400" b="1" dirty="0"/>
              <a:t>, marquait la frontière côtière entre l'Italie et la Gaule augustéenne.</a:t>
            </a:r>
          </a:p>
        </p:txBody>
      </p:sp>
    </p:spTree>
    <p:extLst>
      <p:ext uri="{BB962C8B-B14F-4D97-AF65-F5344CB8AC3E}">
        <p14:creationId xmlns:p14="http://schemas.microsoft.com/office/powerpoint/2010/main" val="231697420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personnes&#10;&#10;Description générée automatiquement">
            <a:extLst>
              <a:ext uri="{FF2B5EF4-FFF2-40B4-BE49-F238E27FC236}">
                <a16:creationId xmlns:a16="http://schemas.microsoft.com/office/drawing/2014/main" id="{F10633E5-500B-0448-37C8-34A96FF716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4093" y="459000"/>
            <a:ext cx="7920000" cy="5940000"/>
          </a:xfrm>
          <a:prstGeom prst="rect">
            <a:avLst/>
          </a:prstGeom>
          <a:ln w="28575">
            <a:solidFill>
              <a:srgbClr val="00B050"/>
            </a:solidFill>
          </a:ln>
        </p:spPr>
      </p:pic>
      <p:sp>
        <p:nvSpPr>
          <p:cNvPr id="4" name="ZoneTexte 3">
            <a:extLst>
              <a:ext uri="{FF2B5EF4-FFF2-40B4-BE49-F238E27FC236}">
                <a16:creationId xmlns:a16="http://schemas.microsoft.com/office/drawing/2014/main" id="{4D0B2B64-7FD4-E1E7-6897-8B57AE0A0FAD}"/>
              </a:ext>
            </a:extLst>
          </p:cNvPr>
          <p:cNvSpPr txBox="1"/>
          <p:nvPr/>
        </p:nvSpPr>
        <p:spPr>
          <a:xfrm>
            <a:off x="8569569" y="4167554"/>
            <a:ext cx="3505200" cy="1200329"/>
          </a:xfrm>
          <a:prstGeom prst="rect">
            <a:avLst/>
          </a:prstGeom>
          <a:noFill/>
        </p:spPr>
        <p:txBody>
          <a:bodyPr wrap="square" rtlCol="0">
            <a:spAutoFit/>
          </a:bodyPr>
          <a:lstStyle/>
          <a:p>
            <a:r>
              <a:rPr lang="fr-FR" sz="2400" b="1" dirty="0"/>
              <a:t>Basilique Saint-Marc à Venise (IXe – XIVe siècle).</a:t>
            </a:r>
          </a:p>
        </p:txBody>
      </p:sp>
    </p:spTree>
    <p:extLst>
      <p:ext uri="{BB962C8B-B14F-4D97-AF65-F5344CB8AC3E}">
        <p14:creationId xmlns:p14="http://schemas.microsoft.com/office/powerpoint/2010/main" val="966784079"/>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ciel, tour&#10;&#10;Description générée automatiquement">
            <a:extLst>
              <a:ext uri="{FF2B5EF4-FFF2-40B4-BE49-F238E27FC236}">
                <a16:creationId xmlns:a16="http://schemas.microsoft.com/office/drawing/2014/main" id="{C6866695-8788-BC79-1B43-76EC079065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07515" y="189000"/>
            <a:ext cx="4858500" cy="6480000"/>
          </a:xfrm>
          <a:prstGeom prst="rect">
            <a:avLst/>
          </a:prstGeom>
          <a:ln w="28575">
            <a:solidFill>
              <a:schemeClr val="bg1"/>
            </a:solidFill>
          </a:ln>
        </p:spPr>
      </p:pic>
      <p:sp>
        <p:nvSpPr>
          <p:cNvPr id="6" name="ZoneTexte 5">
            <a:extLst>
              <a:ext uri="{FF2B5EF4-FFF2-40B4-BE49-F238E27FC236}">
                <a16:creationId xmlns:a16="http://schemas.microsoft.com/office/drawing/2014/main" id="{C0DD8933-05F7-344B-9EDA-DAB5B1025811}"/>
              </a:ext>
            </a:extLst>
          </p:cNvPr>
          <p:cNvSpPr txBox="1"/>
          <p:nvPr/>
        </p:nvSpPr>
        <p:spPr>
          <a:xfrm>
            <a:off x="7561384" y="5838003"/>
            <a:ext cx="3595392" cy="830997"/>
          </a:xfrm>
          <a:prstGeom prst="rect">
            <a:avLst/>
          </a:prstGeom>
          <a:noFill/>
        </p:spPr>
        <p:txBody>
          <a:bodyPr wrap="square" rtlCol="0">
            <a:spAutoFit/>
          </a:bodyPr>
          <a:lstStyle/>
          <a:p>
            <a:r>
              <a:rPr lang="fr-FR" sz="2400" b="1" dirty="0">
                <a:solidFill>
                  <a:schemeClr val="bg1"/>
                </a:solidFill>
              </a:rPr>
              <a:t>Porta </a:t>
            </a:r>
            <a:r>
              <a:rPr lang="fr-FR" sz="2400" b="1" dirty="0" err="1">
                <a:solidFill>
                  <a:schemeClr val="bg1"/>
                </a:solidFill>
              </a:rPr>
              <a:t>Soprana</a:t>
            </a:r>
            <a:r>
              <a:rPr lang="fr-FR" sz="2400" b="1" dirty="0">
                <a:solidFill>
                  <a:schemeClr val="bg1"/>
                </a:solidFill>
              </a:rPr>
              <a:t> à Gênes en Ligurie (XIIe siècle).</a:t>
            </a:r>
          </a:p>
        </p:txBody>
      </p:sp>
      <p:pic>
        <p:nvPicPr>
          <p:cNvPr id="8" name="Image 7" descr="Une image contenant bâtiment, plein air, ciel, tour&#10;&#10;Description générée automatiquement">
            <a:extLst>
              <a:ext uri="{FF2B5EF4-FFF2-40B4-BE49-F238E27FC236}">
                <a16:creationId xmlns:a16="http://schemas.microsoft.com/office/drawing/2014/main" id="{68F8B143-D22A-657D-AFE5-49035EB348E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5985" y="189000"/>
            <a:ext cx="4536930" cy="6480000"/>
          </a:xfrm>
          <a:prstGeom prst="rect">
            <a:avLst/>
          </a:prstGeom>
          <a:ln w="28575">
            <a:solidFill>
              <a:schemeClr val="bg1"/>
            </a:solidFill>
          </a:ln>
        </p:spPr>
      </p:pic>
      <p:sp>
        <p:nvSpPr>
          <p:cNvPr id="9" name="ZoneTexte 8">
            <a:extLst>
              <a:ext uri="{FF2B5EF4-FFF2-40B4-BE49-F238E27FC236}">
                <a16:creationId xmlns:a16="http://schemas.microsoft.com/office/drawing/2014/main" id="{1E541E44-F442-6E78-8747-7780A15B08A2}"/>
              </a:ext>
            </a:extLst>
          </p:cNvPr>
          <p:cNvSpPr txBox="1"/>
          <p:nvPr/>
        </p:nvSpPr>
        <p:spPr>
          <a:xfrm>
            <a:off x="902678" y="5838002"/>
            <a:ext cx="4021015" cy="830997"/>
          </a:xfrm>
          <a:prstGeom prst="rect">
            <a:avLst/>
          </a:prstGeom>
          <a:noFill/>
        </p:spPr>
        <p:txBody>
          <a:bodyPr wrap="square" rtlCol="0">
            <a:spAutoFit/>
          </a:bodyPr>
          <a:lstStyle/>
          <a:p>
            <a:r>
              <a:rPr lang="fr-FR" sz="2400" b="1" dirty="0">
                <a:solidFill>
                  <a:schemeClr val="bg1"/>
                </a:solidFill>
              </a:rPr>
              <a:t>Torre </a:t>
            </a:r>
            <a:r>
              <a:rPr lang="fr-FR" sz="2400" b="1" dirty="0" err="1">
                <a:solidFill>
                  <a:schemeClr val="bg1"/>
                </a:solidFill>
              </a:rPr>
              <a:t>del</a:t>
            </a:r>
            <a:r>
              <a:rPr lang="fr-FR" sz="2400" b="1" dirty="0">
                <a:solidFill>
                  <a:schemeClr val="bg1"/>
                </a:solidFill>
              </a:rPr>
              <a:t> </a:t>
            </a:r>
            <a:r>
              <a:rPr lang="fr-FR" sz="2400" b="1" dirty="0" err="1">
                <a:solidFill>
                  <a:schemeClr val="bg1"/>
                </a:solidFill>
              </a:rPr>
              <a:t>Mangia</a:t>
            </a:r>
            <a:r>
              <a:rPr lang="fr-FR" sz="2400" b="1" dirty="0">
                <a:solidFill>
                  <a:schemeClr val="bg1"/>
                </a:solidFill>
              </a:rPr>
              <a:t> à Sienne en Toscane (XIVe siècle).</a:t>
            </a:r>
          </a:p>
        </p:txBody>
      </p:sp>
    </p:spTree>
    <p:extLst>
      <p:ext uri="{BB962C8B-B14F-4D97-AF65-F5344CB8AC3E}">
        <p14:creationId xmlns:p14="http://schemas.microsoft.com/office/powerpoint/2010/main" val="324008032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ciel, bâtiment&#10;&#10;Description générée automatiquement">
            <a:extLst>
              <a:ext uri="{FF2B5EF4-FFF2-40B4-BE49-F238E27FC236}">
                <a16:creationId xmlns:a16="http://schemas.microsoft.com/office/drawing/2014/main" id="{93823223-DFD7-DD2A-C426-F5F00DA428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344" y="459000"/>
            <a:ext cx="8997892" cy="5940000"/>
          </a:xfrm>
          <a:prstGeom prst="rect">
            <a:avLst/>
          </a:prstGeom>
          <a:ln w="28575">
            <a:solidFill>
              <a:srgbClr val="FFFF00"/>
            </a:solidFill>
          </a:ln>
        </p:spPr>
      </p:pic>
      <p:sp>
        <p:nvSpPr>
          <p:cNvPr id="4" name="ZoneTexte 3">
            <a:extLst>
              <a:ext uri="{FF2B5EF4-FFF2-40B4-BE49-F238E27FC236}">
                <a16:creationId xmlns:a16="http://schemas.microsoft.com/office/drawing/2014/main" id="{5EB33862-58C7-7CEE-1B13-0A8BC57B3EF2}"/>
              </a:ext>
            </a:extLst>
          </p:cNvPr>
          <p:cNvSpPr txBox="1"/>
          <p:nvPr/>
        </p:nvSpPr>
        <p:spPr>
          <a:xfrm>
            <a:off x="9419021" y="3987019"/>
            <a:ext cx="2866764" cy="1200329"/>
          </a:xfrm>
          <a:prstGeom prst="rect">
            <a:avLst/>
          </a:prstGeom>
          <a:noFill/>
        </p:spPr>
        <p:txBody>
          <a:bodyPr wrap="square" rtlCol="0">
            <a:spAutoFit/>
          </a:bodyPr>
          <a:lstStyle/>
          <a:p>
            <a:r>
              <a:rPr lang="fr-FR" sz="2400" b="1" dirty="0">
                <a:solidFill>
                  <a:srgbClr val="FFFF00"/>
                </a:solidFill>
              </a:rPr>
              <a:t>Tour de Pise en Toscane (XIIe siècle).</a:t>
            </a:r>
          </a:p>
        </p:txBody>
      </p:sp>
    </p:spTree>
    <p:extLst>
      <p:ext uri="{BB962C8B-B14F-4D97-AF65-F5344CB8AC3E}">
        <p14:creationId xmlns:p14="http://schemas.microsoft.com/office/powerpoint/2010/main" val="219712086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nuage, plein air, bâtiment&#10;&#10;Description générée automatiquement">
            <a:extLst>
              <a:ext uri="{FF2B5EF4-FFF2-40B4-BE49-F238E27FC236}">
                <a16:creationId xmlns:a16="http://schemas.microsoft.com/office/drawing/2014/main" id="{59ADF149-17AD-BB96-7D0B-6DEFE18A54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17812" y="459000"/>
            <a:ext cx="8255369" cy="5940000"/>
          </a:xfrm>
          <a:prstGeom prst="rect">
            <a:avLst/>
          </a:prstGeom>
          <a:ln w="28575">
            <a:solidFill>
              <a:srgbClr val="FFFF00"/>
            </a:solidFill>
          </a:ln>
        </p:spPr>
      </p:pic>
      <p:sp>
        <p:nvSpPr>
          <p:cNvPr id="4" name="ZoneTexte 3">
            <a:extLst>
              <a:ext uri="{FF2B5EF4-FFF2-40B4-BE49-F238E27FC236}">
                <a16:creationId xmlns:a16="http://schemas.microsoft.com/office/drawing/2014/main" id="{C394B038-4FB0-F5A3-01CA-1FE1FB28A0AD}"/>
              </a:ext>
            </a:extLst>
          </p:cNvPr>
          <p:cNvSpPr txBox="1"/>
          <p:nvPr/>
        </p:nvSpPr>
        <p:spPr>
          <a:xfrm>
            <a:off x="527539" y="4091353"/>
            <a:ext cx="3083169" cy="1200329"/>
          </a:xfrm>
          <a:prstGeom prst="rect">
            <a:avLst/>
          </a:prstGeom>
          <a:noFill/>
        </p:spPr>
        <p:txBody>
          <a:bodyPr wrap="square" rtlCol="0">
            <a:spAutoFit/>
          </a:bodyPr>
          <a:lstStyle/>
          <a:p>
            <a:r>
              <a:rPr lang="fr-FR" sz="2400" b="1" dirty="0">
                <a:solidFill>
                  <a:srgbClr val="FFFF00"/>
                </a:solidFill>
              </a:rPr>
              <a:t>Castel </a:t>
            </a:r>
            <a:r>
              <a:rPr lang="fr-FR" sz="2400" b="1" dirty="0" err="1">
                <a:solidFill>
                  <a:srgbClr val="FFFF00"/>
                </a:solidFill>
              </a:rPr>
              <a:t>del</a:t>
            </a:r>
            <a:r>
              <a:rPr lang="fr-FR" sz="2400" b="1" dirty="0">
                <a:solidFill>
                  <a:srgbClr val="FFFF00"/>
                </a:solidFill>
              </a:rPr>
              <a:t> Monte dans les Pouilles (XIIIe siècle).</a:t>
            </a:r>
          </a:p>
        </p:txBody>
      </p:sp>
    </p:spTree>
    <p:extLst>
      <p:ext uri="{BB962C8B-B14F-4D97-AF65-F5344CB8AC3E}">
        <p14:creationId xmlns:p14="http://schemas.microsoft.com/office/powerpoint/2010/main" val="186855618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hâteau, ciel&#10;&#10;Description générée automatiquement">
            <a:extLst>
              <a:ext uri="{FF2B5EF4-FFF2-40B4-BE49-F238E27FC236}">
                <a16:creationId xmlns:a16="http://schemas.microsoft.com/office/drawing/2014/main" id="{F2ABA7CA-20E3-B616-BCB6-109382787C2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98425" y="263673"/>
            <a:ext cx="10395149" cy="5940000"/>
          </a:xfrm>
          <a:prstGeom prst="rect">
            <a:avLst/>
          </a:prstGeom>
          <a:ln w="28575">
            <a:solidFill>
              <a:srgbClr val="FFC000"/>
            </a:solidFill>
          </a:ln>
        </p:spPr>
      </p:pic>
      <p:sp>
        <p:nvSpPr>
          <p:cNvPr id="4" name="ZoneTexte 3">
            <a:extLst>
              <a:ext uri="{FF2B5EF4-FFF2-40B4-BE49-F238E27FC236}">
                <a16:creationId xmlns:a16="http://schemas.microsoft.com/office/drawing/2014/main" id="{755C7594-DD49-BE52-3FAC-E9A704794BA1}"/>
              </a:ext>
            </a:extLst>
          </p:cNvPr>
          <p:cNvSpPr txBox="1"/>
          <p:nvPr/>
        </p:nvSpPr>
        <p:spPr>
          <a:xfrm>
            <a:off x="3376246" y="6203673"/>
            <a:ext cx="9988062" cy="461665"/>
          </a:xfrm>
          <a:prstGeom prst="rect">
            <a:avLst/>
          </a:prstGeom>
          <a:noFill/>
        </p:spPr>
        <p:txBody>
          <a:bodyPr wrap="square" rtlCol="0">
            <a:spAutoFit/>
          </a:bodyPr>
          <a:lstStyle/>
          <a:p>
            <a:r>
              <a:rPr lang="fr-FR" sz="2400" b="1" dirty="0"/>
              <a:t>Castel Nuovo à Naples (XIIIe siècle).</a:t>
            </a:r>
          </a:p>
        </p:txBody>
      </p:sp>
    </p:spTree>
    <p:extLst>
      <p:ext uri="{BB962C8B-B14F-4D97-AF65-F5344CB8AC3E}">
        <p14:creationId xmlns:p14="http://schemas.microsoft.com/office/powerpoint/2010/main" val="36054777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plein air, dôme&#10;&#10;Description générée automatiquement">
            <a:extLst>
              <a:ext uri="{FF2B5EF4-FFF2-40B4-BE49-F238E27FC236}">
                <a16:creationId xmlns:a16="http://schemas.microsoft.com/office/drawing/2014/main" id="{A080596A-F320-01CC-58C1-A09EEA35BB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3999" y="459000"/>
            <a:ext cx="8193101" cy="5940000"/>
          </a:xfrm>
          <a:prstGeom prst="rect">
            <a:avLst/>
          </a:prstGeom>
          <a:ln w="28575">
            <a:solidFill>
              <a:srgbClr val="FFFF00"/>
            </a:solidFill>
          </a:ln>
        </p:spPr>
      </p:pic>
      <p:sp>
        <p:nvSpPr>
          <p:cNvPr id="4" name="ZoneTexte 3">
            <a:extLst>
              <a:ext uri="{FF2B5EF4-FFF2-40B4-BE49-F238E27FC236}">
                <a16:creationId xmlns:a16="http://schemas.microsoft.com/office/drawing/2014/main" id="{5EB03778-E495-436D-3EF5-5324BF9B0C47}"/>
              </a:ext>
            </a:extLst>
          </p:cNvPr>
          <p:cNvSpPr txBox="1"/>
          <p:nvPr/>
        </p:nvSpPr>
        <p:spPr>
          <a:xfrm>
            <a:off x="8944708" y="3610707"/>
            <a:ext cx="3153507" cy="1569660"/>
          </a:xfrm>
          <a:prstGeom prst="rect">
            <a:avLst/>
          </a:prstGeom>
          <a:noFill/>
        </p:spPr>
        <p:txBody>
          <a:bodyPr wrap="square" rtlCol="0">
            <a:spAutoFit/>
          </a:bodyPr>
          <a:lstStyle/>
          <a:p>
            <a:r>
              <a:rPr lang="fr-FR" sz="2400" b="1" dirty="0">
                <a:solidFill>
                  <a:srgbClr val="FFFF00"/>
                </a:solidFill>
              </a:rPr>
              <a:t>Cathédrale Santa Maria </a:t>
            </a:r>
            <a:r>
              <a:rPr lang="fr-FR" sz="2400" b="1" dirty="0" err="1">
                <a:solidFill>
                  <a:srgbClr val="FFFF00"/>
                </a:solidFill>
              </a:rPr>
              <a:t>del</a:t>
            </a:r>
            <a:r>
              <a:rPr lang="fr-FR" sz="2400" b="1" dirty="0">
                <a:solidFill>
                  <a:srgbClr val="FFFF00"/>
                </a:solidFill>
              </a:rPr>
              <a:t> Fiore à Florence en Toscane (XIIIe – XVIIe siècle).</a:t>
            </a:r>
          </a:p>
        </p:txBody>
      </p:sp>
    </p:spTree>
    <p:extLst>
      <p:ext uri="{BB962C8B-B14F-4D97-AF65-F5344CB8AC3E}">
        <p14:creationId xmlns:p14="http://schemas.microsoft.com/office/powerpoint/2010/main" val="666438819"/>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9295299C-A1BC-753F-4828-CBADBC28E2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19745" y="459000"/>
            <a:ext cx="8944927" cy="5940000"/>
          </a:xfrm>
          <a:prstGeom prst="rect">
            <a:avLst/>
          </a:prstGeom>
          <a:ln w="28575">
            <a:solidFill>
              <a:schemeClr val="bg1"/>
            </a:solidFill>
          </a:ln>
        </p:spPr>
      </p:pic>
      <p:sp>
        <p:nvSpPr>
          <p:cNvPr id="4" name="ZoneTexte 3">
            <a:extLst>
              <a:ext uri="{FF2B5EF4-FFF2-40B4-BE49-F238E27FC236}">
                <a16:creationId xmlns:a16="http://schemas.microsoft.com/office/drawing/2014/main" id="{D1299164-267D-17E3-D76B-E3D06B9261A6}"/>
              </a:ext>
            </a:extLst>
          </p:cNvPr>
          <p:cNvSpPr txBox="1"/>
          <p:nvPr/>
        </p:nvSpPr>
        <p:spPr>
          <a:xfrm>
            <a:off x="257907" y="3985846"/>
            <a:ext cx="2819745" cy="1200329"/>
          </a:xfrm>
          <a:prstGeom prst="rect">
            <a:avLst/>
          </a:prstGeom>
          <a:noFill/>
        </p:spPr>
        <p:txBody>
          <a:bodyPr wrap="square" rtlCol="0">
            <a:spAutoFit/>
          </a:bodyPr>
          <a:lstStyle/>
          <a:p>
            <a:r>
              <a:rPr lang="fr-FR" sz="2400" b="1" dirty="0">
                <a:solidFill>
                  <a:schemeClr val="bg1"/>
                </a:solidFill>
              </a:rPr>
              <a:t>Ponte Vecchio à Florence (XIVe siècle).</a:t>
            </a:r>
          </a:p>
        </p:txBody>
      </p:sp>
    </p:spTree>
    <p:extLst>
      <p:ext uri="{BB962C8B-B14F-4D97-AF65-F5344CB8AC3E}">
        <p14:creationId xmlns:p14="http://schemas.microsoft.com/office/powerpoint/2010/main" val="81548429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Architecture médiévale&#10;&#10;Description générée automatiquement">
            <a:extLst>
              <a:ext uri="{FF2B5EF4-FFF2-40B4-BE49-F238E27FC236}">
                <a16:creationId xmlns:a16="http://schemas.microsoft.com/office/drawing/2014/main" id="{0F06E862-EDB2-1E5D-23FD-18D066725B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9803" y="459000"/>
            <a:ext cx="7689725" cy="5940000"/>
          </a:xfrm>
          <a:prstGeom prst="rect">
            <a:avLst/>
          </a:prstGeom>
          <a:ln w="28575">
            <a:solidFill>
              <a:srgbClr val="FFFF00"/>
            </a:solidFill>
          </a:ln>
        </p:spPr>
      </p:pic>
      <p:sp>
        <p:nvSpPr>
          <p:cNvPr id="4" name="ZoneTexte 3">
            <a:extLst>
              <a:ext uri="{FF2B5EF4-FFF2-40B4-BE49-F238E27FC236}">
                <a16:creationId xmlns:a16="http://schemas.microsoft.com/office/drawing/2014/main" id="{3F5CC9AD-AEBF-E7DB-5036-142FFE716A21}"/>
              </a:ext>
            </a:extLst>
          </p:cNvPr>
          <p:cNvSpPr txBox="1"/>
          <p:nvPr/>
        </p:nvSpPr>
        <p:spPr>
          <a:xfrm>
            <a:off x="8358554" y="3798277"/>
            <a:ext cx="3833446" cy="830997"/>
          </a:xfrm>
          <a:prstGeom prst="rect">
            <a:avLst/>
          </a:prstGeom>
          <a:noFill/>
        </p:spPr>
        <p:txBody>
          <a:bodyPr wrap="square" rtlCol="0">
            <a:spAutoFit/>
          </a:bodyPr>
          <a:lstStyle/>
          <a:p>
            <a:r>
              <a:rPr lang="fr-FR" sz="2400" b="1" dirty="0">
                <a:solidFill>
                  <a:srgbClr val="FFFF00"/>
                </a:solidFill>
              </a:rPr>
              <a:t>Dôme de Milan en Lombardie (XIVe siècle).</a:t>
            </a:r>
          </a:p>
        </p:txBody>
      </p:sp>
    </p:spTree>
    <p:extLst>
      <p:ext uri="{BB962C8B-B14F-4D97-AF65-F5344CB8AC3E}">
        <p14:creationId xmlns:p14="http://schemas.microsoft.com/office/powerpoint/2010/main" val="253725424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648A7EA2-1B0D-C741-319E-D1673FEB2E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5525" y="459000"/>
            <a:ext cx="9710361" cy="5940000"/>
          </a:xfrm>
          <a:prstGeom prst="rect">
            <a:avLst/>
          </a:prstGeom>
          <a:ln w="28575">
            <a:solidFill>
              <a:srgbClr val="7030A0"/>
            </a:solidFill>
          </a:ln>
        </p:spPr>
      </p:pic>
      <p:sp>
        <p:nvSpPr>
          <p:cNvPr id="4" name="ZoneTexte 3">
            <a:extLst>
              <a:ext uri="{FF2B5EF4-FFF2-40B4-BE49-F238E27FC236}">
                <a16:creationId xmlns:a16="http://schemas.microsoft.com/office/drawing/2014/main" id="{DA7B5AFC-898F-7A94-691C-FB844E0A72D4}"/>
              </a:ext>
            </a:extLst>
          </p:cNvPr>
          <p:cNvSpPr txBox="1"/>
          <p:nvPr/>
        </p:nvSpPr>
        <p:spPr>
          <a:xfrm>
            <a:off x="-13613" y="3681662"/>
            <a:ext cx="1885525" cy="1569660"/>
          </a:xfrm>
          <a:prstGeom prst="rect">
            <a:avLst/>
          </a:prstGeom>
          <a:noFill/>
        </p:spPr>
        <p:txBody>
          <a:bodyPr wrap="square" rtlCol="0">
            <a:spAutoFit/>
          </a:bodyPr>
          <a:lstStyle/>
          <a:p>
            <a:r>
              <a:rPr lang="fr-FR" sz="2400" b="1" dirty="0"/>
              <a:t>Palais des Doges à Venise (XIVe siècle).</a:t>
            </a:r>
          </a:p>
        </p:txBody>
      </p:sp>
    </p:spTree>
    <p:extLst>
      <p:ext uri="{BB962C8B-B14F-4D97-AF65-F5344CB8AC3E}">
        <p14:creationId xmlns:p14="http://schemas.microsoft.com/office/powerpoint/2010/main" val="105502401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toit, dôme&#10;&#10;Description générée automatiquement">
            <a:extLst>
              <a:ext uri="{FF2B5EF4-FFF2-40B4-BE49-F238E27FC236}">
                <a16:creationId xmlns:a16="http://schemas.microsoft.com/office/drawing/2014/main" id="{CD7918C9-F3FA-79A6-A9DC-C457EBA98D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2370" y="459000"/>
            <a:ext cx="7920000" cy="5940000"/>
          </a:xfrm>
          <a:prstGeom prst="rect">
            <a:avLst/>
          </a:prstGeom>
          <a:ln w="31750">
            <a:solidFill>
              <a:srgbClr val="FFFF00"/>
            </a:solidFill>
          </a:ln>
        </p:spPr>
      </p:pic>
      <p:sp>
        <p:nvSpPr>
          <p:cNvPr id="4" name="ZoneTexte 3">
            <a:extLst>
              <a:ext uri="{FF2B5EF4-FFF2-40B4-BE49-F238E27FC236}">
                <a16:creationId xmlns:a16="http://schemas.microsoft.com/office/drawing/2014/main" id="{37F6776F-E2B2-6D8E-A7A8-23625798C7F6}"/>
              </a:ext>
            </a:extLst>
          </p:cNvPr>
          <p:cNvSpPr txBox="1"/>
          <p:nvPr/>
        </p:nvSpPr>
        <p:spPr>
          <a:xfrm>
            <a:off x="8534400" y="3856892"/>
            <a:ext cx="3446585" cy="1200329"/>
          </a:xfrm>
          <a:prstGeom prst="rect">
            <a:avLst/>
          </a:prstGeom>
          <a:noFill/>
        </p:spPr>
        <p:txBody>
          <a:bodyPr wrap="square" rtlCol="0">
            <a:spAutoFit/>
          </a:bodyPr>
          <a:lstStyle/>
          <a:p>
            <a:r>
              <a:rPr lang="fr-FR" sz="2400" b="1" dirty="0">
                <a:solidFill>
                  <a:srgbClr val="FFFF00"/>
                </a:solidFill>
              </a:rPr>
              <a:t>Basilique San </a:t>
            </a:r>
            <a:r>
              <a:rPr lang="fr-FR" sz="2400" b="1" dirty="0" err="1">
                <a:solidFill>
                  <a:srgbClr val="FFFF00"/>
                </a:solidFill>
              </a:rPr>
              <a:t>Petronio</a:t>
            </a:r>
            <a:r>
              <a:rPr lang="fr-FR" sz="2400" b="1" dirty="0">
                <a:solidFill>
                  <a:srgbClr val="FFFF00"/>
                </a:solidFill>
              </a:rPr>
              <a:t> de Bologne (XIVe – XVe siècle).</a:t>
            </a:r>
          </a:p>
        </p:txBody>
      </p:sp>
    </p:spTree>
    <p:extLst>
      <p:ext uri="{BB962C8B-B14F-4D97-AF65-F5344CB8AC3E}">
        <p14:creationId xmlns:p14="http://schemas.microsoft.com/office/powerpoint/2010/main" val="1385240549"/>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eau&#10;&#10;Description générée automatiquement">
            <a:extLst>
              <a:ext uri="{FF2B5EF4-FFF2-40B4-BE49-F238E27FC236}">
                <a16:creationId xmlns:a16="http://schemas.microsoft.com/office/drawing/2014/main" id="{C9640F0E-0E21-DDBD-6508-F0961C6B34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9813" y="189000"/>
            <a:ext cx="4316403" cy="6480000"/>
          </a:xfrm>
          <a:prstGeom prst="rect">
            <a:avLst/>
          </a:prstGeom>
          <a:ln w="28575">
            <a:solidFill>
              <a:schemeClr val="accent2"/>
            </a:solidFill>
          </a:ln>
        </p:spPr>
      </p:pic>
      <p:sp>
        <p:nvSpPr>
          <p:cNvPr id="4" name="ZoneTexte 3">
            <a:extLst>
              <a:ext uri="{FF2B5EF4-FFF2-40B4-BE49-F238E27FC236}">
                <a16:creationId xmlns:a16="http://schemas.microsoft.com/office/drawing/2014/main" id="{F0A0B897-B2D1-025D-F4AE-5BE5B4BA3F06}"/>
              </a:ext>
            </a:extLst>
          </p:cNvPr>
          <p:cNvSpPr txBox="1"/>
          <p:nvPr/>
        </p:nvSpPr>
        <p:spPr>
          <a:xfrm>
            <a:off x="178906" y="5838003"/>
            <a:ext cx="4478216" cy="830997"/>
          </a:xfrm>
          <a:prstGeom prst="rect">
            <a:avLst/>
          </a:prstGeom>
          <a:noFill/>
        </p:spPr>
        <p:txBody>
          <a:bodyPr wrap="square" rtlCol="0">
            <a:spAutoFit/>
          </a:bodyPr>
          <a:lstStyle/>
          <a:p>
            <a:r>
              <a:rPr lang="fr-FR" sz="2400" b="1">
                <a:solidFill>
                  <a:srgbClr val="FFFF00"/>
                </a:solidFill>
              </a:rPr>
              <a:t>La basilique Santa Maria della Salute de Venise (XVIIe siècle).</a:t>
            </a:r>
            <a:endParaRPr lang="fr-FR" sz="2400" b="1" dirty="0">
              <a:solidFill>
                <a:srgbClr val="FFFF00"/>
              </a:solidFill>
            </a:endParaRPr>
          </a:p>
        </p:txBody>
      </p:sp>
      <p:pic>
        <p:nvPicPr>
          <p:cNvPr id="6" name="Image 5" descr="Une image contenant peinture, Visage humain, portrait, femme&#10;&#10;Description générée automatiquement">
            <a:extLst>
              <a:ext uri="{FF2B5EF4-FFF2-40B4-BE49-F238E27FC236}">
                <a16:creationId xmlns:a16="http://schemas.microsoft.com/office/drawing/2014/main" id="{43751443-E946-34FE-C125-C49ED832794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34880" y="189000"/>
            <a:ext cx="4348994" cy="6480000"/>
          </a:xfrm>
          <a:prstGeom prst="rect">
            <a:avLst/>
          </a:prstGeom>
          <a:ln w="28575">
            <a:solidFill>
              <a:schemeClr val="accent2"/>
            </a:solidFill>
          </a:ln>
        </p:spPr>
      </p:pic>
      <p:sp>
        <p:nvSpPr>
          <p:cNvPr id="7" name="ZoneTexte 6">
            <a:extLst>
              <a:ext uri="{FF2B5EF4-FFF2-40B4-BE49-F238E27FC236}">
                <a16:creationId xmlns:a16="http://schemas.microsoft.com/office/drawing/2014/main" id="{45F6D19A-878E-4540-5A7A-59EC2FA09C19}"/>
              </a:ext>
            </a:extLst>
          </p:cNvPr>
          <p:cNvSpPr txBox="1"/>
          <p:nvPr/>
        </p:nvSpPr>
        <p:spPr>
          <a:xfrm>
            <a:off x="8241323" y="5555196"/>
            <a:ext cx="4103077" cy="1200329"/>
          </a:xfrm>
          <a:prstGeom prst="rect">
            <a:avLst/>
          </a:prstGeom>
          <a:noFill/>
        </p:spPr>
        <p:txBody>
          <a:bodyPr wrap="square" rtlCol="0">
            <a:spAutoFit/>
          </a:bodyPr>
          <a:lstStyle/>
          <a:p>
            <a:r>
              <a:rPr lang="fr-FR" sz="2400" b="1" dirty="0">
                <a:solidFill>
                  <a:srgbClr val="FFFF00"/>
                </a:solidFill>
              </a:rPr>
              <a:t>Portrait de Mona Lisa (la Joconde) de Léonard de Vinci, (XVIe siècle).</a:t>
            </a:r>
          </a:p>
        </p:txBody>
      </p:sp>
    </p:spTree>
    <p:extLst>
      <p:ext uri="{BB962C8B-B14F-4D97-AF65-F5344CB8AC3E}">
        <p14:creationId xmlns:p14="http://schemas.microsoft.com/office/powerpoint/2010/main" val="4050231169"/>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eau&#10;&#10;Description générée automatiquement">
            <a:extLst>
              <a:ext uri="{FF2B5EF4-FFF2-40B4-BE49-F238E27FC236}">
                <a16:creationId xmlns:a16="http://schemas.microsoft.com/office/drawing/2014/main" id="{27A0B4F0-F4F4-1670-71AF-30D53EE067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2806" y="459000"/>
            <a:ext cx="9687485" cy="5940000"/>
          </a:xfrm>
          <a:prstGeom prst="rect">
            <a:avLst/>
          </a:prstGeom>
          <a:ln w="28575">
            <a:solidFill>
              <a:srgbClr val="FFFF00"/>
            </a:solidFill>
          </a:ln>
        </p:spPr>
      </p:pic>
      <p:sp>
        <p:nvSpPr>
          <p:cNvPr id="4" name="ZoneTexte 3">
            <a:extLst>
              <a:ext uri="{FF2B5EF4-FFF2-40B4-BE49-F238E27FC236}">
                <a16:creationId xmlns:a16="http://schemas.microsoft.com/office/drawing/2014/main" id="{9DBA1BB8-4E55-CA47-505C-8B09DC69F5FC}"/>
              </a:ext>
            </a:extLst>
          </p:cNvPr>
          <p:cNvSpPr txBox="1"/>
          <p:nvPr/>
        </p:nvSpPr>
        <p:spPr>
          <a:xfrm>
            <a:off x="105391" y="2989384"/>
            <a:ext cx="1887415" cy="2677656"/>
          </a:xfrm>
          <a:prstGeom prst="rect">
            <a:avLst/>
          </a:prstGeom>
          <a:noFill/>
        </p:spPr>
        <p:txBody>
          <a:bodyPr wrap="square" rtlCol="0">
            <a:spAutoFit/>
          </a:bodyPr>
          <a:lstStyle/>
          <a:p>
            <a:r>
              <a:rPr lang="fr-FR" sz="2400" b="1" dirty="0">
                <a:solidFill>
                  <a:srgbClr val="FFFF00"/>
                </a:solidFill>
              </a:rPr>
              <a:t>Le pont du Rialto à Venise au-dessus du Grand Canal (XVIe siècle).</a:t>
            </a:r>
          </a:p>
        </p:txBody>
      </p:sp>
    </p:spTree>
    <p:extLst>
      <p:ext uri="{BB962C8B-B14F-4D97-AF65-F5344CB8AC3E}">
        <p14:creationId xmlns:p14="http://schemas.microsoft.com/office/powerpoint/2010/main" val="49715111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Sculpture sur pierre, Sculpture, mythologie&#10;&#10;Description générée automatiquement">
            <a:extLst>
              <a:ext uri="{FF2B5EF4-FFF2-40B4-BE49-F238E27FC236}">
                <a16:creationId xmlns:a16="http://schemas.microsoft.com/office/drawing/2014/main" id="{0E5CBC27-815F-143B-7076-E7C35289AD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3045" y="459000"/>
            <a:ext cx="5670647" cy="5940000"/>
          </a:xfrm>
          <a:prstGeom prst="rect">
            <a:avLst/>
          </a:prstGeom>
          <a:ln w="28575">
            <a:solidFill>
              <a:srgbClr val="FFFF00"/>
            </a:solidFill>
          </a:ln>
        </p:spPr>
      </p:pic>
      <p:sp>
        <p:nvSpPr>
          <p:cNvPr id="4" name="ZoneTexte 3">
            <a:extLst>
              <a:ext uri="{FF2B5EF4-FFF2-40B4-BE49-F238E27FC236}">
                <a16:creationId xmlns:a16="http://schemas.microsoft.com/office/drawing/2014/main" id="{7A8A3010-9EBA-2E37-785D-A540F8D94341}"/>
              </a:ext>
            </a:extLst>
          </p:cNvPr>
          <p:cNvSpPr txBox="1"/>
          <p:nvPr/>
        </p:nvSpPr>
        <p:spPr>
          <a:xfrm>
            <a:off x="6183692" y="4402685"/>
            <a:ext cx="3862985" cy="830997"/>
          </a:xfrm>
          <a:prstGeom prst="rect">
            <a:avLst/>
          </a:prstGeom>
          <a:noFill/>
        </p:spPr>
        <p:txBody>
          <a:bodyPr wrap="square" rtlCol="0">
            <a:spAutoFit/>
          </a:bodyPr>
          <a:lstStyle/>
          <a:p>
            <a:r>
              <a:rPr lang="fr-FR" sz="2400" b="1" dirty="0">
                <a:solidFill>
                  <a:srgbClr val="FFFF00"/>
                </a:solidFill>
              </a:rPr>
              <a:t>La Pietà de Michel-Ange (XVe siècle).</a:t>
            </a:r>
          </a:p>
        </p:txBody>
      </p:sp>
    </p:spTree>
    <p:extLst>
      <p:ext uri="{BB962C8B-B14F-4D97-AF65-F5344CB8AC3E}">
        <p14:creationId xmlns:p14="http://schemas.microsoft.com/office/powerpoint/2010/main" val="1179416659"/>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église, bâtiment&#10;&#10;Description générée automatiquement">
            <a:extLst>
              <a:ext uri="{FF2B5EF4-FFF2-40B4-BE49-F238E27FC236}">
                <a16:creationId xmlns:a16="http://schemas.microsoft.com/office/drawing/2014/main" id="{87709498-0D25-902E-D0A8-8C540A225B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86554" y="459000"/>
            <a:ext cx="7920000" cy="5940000"/>
          </a:xfrm>
          <a:prstGeom prst="rect">
            <a:avLst/>
          </a:prstGeom>
          <a:ln w="28575">
            <a:solidFill>
              <a:schemeClr val="bg1"/>
            </a:solidFill>
          </a:ln>
        </p:spPr>
      </p:pic>
      <p:sp>
        <p:nvSpPr>
          <p:cNvPr id="4" name="ZoneTexte 3">
            <a:extLst>
              <a:ext uri="{FF2B5EF4-FFF2-40B4-BE49-F238E27FC236}">
                <a16:creationId xmlns:a16="http://schemas.microsoft.com/office/drawing/2014/main" id="{A9DBCABA-7492-BA9C-B609-83BDE37B62C7}"/>
              </a:ext>
            </a:extLst>
          </p:cNvPr>
          <p:cNvSpPr txBox="1"/>
          <p:nvPr/>
        </p:nvSpPr>
        <p:spPr>
          <a:xfrm>
            <a:off x="445478" y="3763108"/>
            <a:ext cx="3341076" cy="1569660"/>
          </a:xfrm>
          <a:prstGeom prst="rect">
            <a:avLst/>
          </a:prstGeom>
          <a:noFill/>
        </p:spPr>
        <p:txBody>
          <a:bodyPr wrap="square" rtlCol="0">
            <a:spAutoFit/>
          </a:bodyPr>
          <a:lstStyle/>
          <a:p>
            <a:r>
              <a:rPr lang="fr-FR" sz="2400" b="1" dirty="0">
                <a:solidFill>
                  <a:schemeClr val="bg1"/>
                </a:solidFill>
              </a:rPr>
              <a:t>La voûte de la Chapelle Sixtine par Michel-Ange, (XVIe siècle).</a:t>
            </a:r>
          </a:p>
        </p:txBody>
      </p:sp>
    </p:spTree>
    <p:extLst>
      <p:ext uri="{BB962C8B-B14F-4D97-AF65-F5344CB8AC3E}">
        <p14:creationId xmlns:p14="http://schemas.microsoft.com/office/powerpoint/2010/main" val="390025085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C4D22BBC-1A24-4040-E573-6B0AFF214B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8585" y="189000"/>
            <a:ext cx="4320000" cy="6480000"/>
          </a:xfrm>
          <a:prstGeom prst="rect">
            <a:avLst/>
          </a:prstGeom>
          <a:ln w="28575">
            <a:solidFill>
              <a:srgbClr val="FF0000"/>
            </a:solidFill>
          </a:ln>
        </p:spPr>
      </p:pic>
      <p:sp>
        <p:nvSpPr>
          <p:cNvPr id="4" name="ZoneTexte 3">
            <a:extLst>
              <a:ext uri="{FF2B5EF4-FFF2-40B4-BE49-F238E27FC236}">
                <a16:creationId xmlns:a16="http://schemas.microsoft.com/office/drawing/2014/main" id="{F6D8E5B2-AF02-2D3C-A037-96B0C1302220}"/>
              </a:ext>
            </a:extLst>
          </p:cNvPr>
          <p:cNvSpPr txBox="1"/>
          <p:nvPr/>
        </p:nvSpPr>
        <p:spPr>
          <a:xfrm>
            <a:off x="4900245" y="4730008"/>
            <a:ext cx="2573171" cy="1938992"/>
          </a:xfrm>
          <a:prstGeom prst="rect">
            <a:avLst/>
          </a:prstGeom>
          <a:noFill/>
        </p:spPr>
        <p:txBody>
          <a:bodyPr wrap="square" rtlCol="0">
            <a:spAutoFit/>
          </a:bodyPr>
          <a:lstStyle/>
          <a:p>
            <a:r>
              <a:rPr lang="fr-FR" sz="2400" b="1" dirty="0"/>
              <a:t>La tour du </a:t>
            </a:r>
            <a:r>
              <a:rPr lang="fr-FR" sz="2400" b="1" dirty="0" err="1"/>
              <a:t>Filarète</a:t>
            </a:r>
            <a:r>
              <a:rPr lang="fr-FR" sz="2400" b="1" dirty="0"/>
              <a:t> du château des Sforza à Milan (XVe siècle).</a:t>
            </a:r>
          </a:p>
        </p:txBody>
      </p:sp>
    </p:spTree>
    <p:extLst>
      <p:ext uri="{BB962C8B-B14F-4D97-AF65-F5344CB8AC3E}">
        <p14:creationId xmlns:p14="http://schemas.microsoft.com/office/powerpoint/2010/main" val="46322063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fontaine, bâtiment&#10;&#10;Description générée automatiquement">
            <a:extLst>
              <a:ext uri="{FF2B5EF4-FFF2-40B4-BE49-F238E27FC236}">
                <a16:creationId xmlns:a16="http://schemas.microsoft.com/office/drawing/2014/main" id="{166324D4-C437-F186-E5AE-9CBBD4BE8C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61161" y="294877"/>
            <a:ext cx="8903061" cy="5940000"/>
          </a:xfrm>
          <a:prstGeom prst="rect">
            <a:avLst/>
          </a:prstGeom>
          <a:ln w="28575">
            <a:solidFill>
              <a:srgbClr val="FFC000"/>
            </a:solidFill>
          </a:ln>
        </p:spPr>
      </p:pic>
      <p:sp>
        <p:nvSpPr>
          <p:cNvPr id="5" name="ZoneTexte 4">
            <a:extLst>
              <a:ext uri="{FF2B5EF4-FFF2-40B4-BE49-F238E27FC236}">
                <a16:creationId xmlns:a16="http://schemas.microsoft.com/office/drawing/2014/main" id="{333D4214-6CF1-C8B1-02A6-EC14AAC31154}"/>
              </a:ext>
            </a:extLst>
          </p:cNvPr>
          <p:cNvSpPr txBox="1"/>
          <p:nvPr/>
        </p:nvSpPr>
        <p:spPr>
          <a:xfrm>
            <a:off x="487592" y="3610707"/>
            <a:ext cx="2473569" cy="1569660"/>
          </a:xfrm>
          <a:prstGeom prst="rect">
            <a:avLst/>
          </a:prstGeom>
          <a:noFill/>
        </p:spPr>
        <p:txBody>
          <a:bodyPr wrap="square" rtlCol="0">
            <a:spAutoFit/>
          </a:bodyPr>
          <a:lstStyle/>
          <a:p>
            <a:r>
              <a:rPr lang="fr-FR" sz="2400" b="1" dirty="0"/>
              <a:t>Palais royal de </a:t>
            </a:r>
            <a:r>
              <a:rPr lang="fr-FR" sz="2400" b="1" dirty="0" err="1"/>
              <a:t>Venaria</a:t>
            </a:r>
            <a:r>
              <a:rPr lang="fr-FR" sz="2400" b="1" dirty="0"/>
              <a:t>, résidence des Savoie.</a:t>
            </a:r>
          </a:p>
        </p:txBody>
      </p:sp>
    </p:spTree>
    <p:extLst>
      <p:ext uri="{BB962C8B-B14F-4D97-AF65-F5344CB8AC3E}">
        <p14:creationId xmlns:p14="http://schemas.microsoft.com/office/powerpoint/2010/main" val="413931451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bâtiment&#10;&#10;Description générée automatiquement">
            <a:extLst>
              <a:ext uri="{FF2B5EF4-FFF2-40B4-BE49-F238E27FC236}">
                <a16:creationId xmlns:a16="http://schemas.microsoft.com/office/drawing/2014/main" id="{B016411A-D428-975B-EFB4-F75E46DD85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9469" y="812139"/>
            <a:ext cx="8305117" cy="5580000"/>
          </a:xfrm>
          <a:prstGeom prst="rect">
            <a:avLst/>
          </a:prstGeom>
          <a:ln w="28575">
            <a:solidFill>
              <a:srgbClr val="FFFF00"/>
            </a:solidFill>
          </a:ln>
        </p:spPr>
      </p:pic>
      <p:sp>
        <p:nvSpPr>
          <p:cNvPr id="2" name="ZoneTexte 1">
            <a:extLst>
              <a:ext uri="{FF2B5EF4-FFF2-40B4-BE49-F238E27FC236}">
                <a16:creationId xmlns:a16="http://schemas.microsoft.com/office/drawing/2014/main" id="{FFD5BFE2-6B17-467F-AB39-DA727ECFBD0D}"/>
              </a:ext>
            </a:extLst>
          </p:cNvPr>
          <p:cNvSpPr txBox="1"/>
          <p:nvPr/>
        </p:nvSpPr>
        <p:spPr>
          <a:xfrm>
            <a:off x="2385157" y="350474"/>
            <a:ext cx="8050925" cy="461665"/>
          </a:xfrm>
          <a:prstGeom prst="rect">
            <a:avLst/>
          </a:prstGeom>
          <a:noFill/>
        </p:spPr>
        <p:txBody>
          <a:bodyPr wrap="square" rtlCol="0">
            <a:spAutoFit/>
          </a:bodyPr>
          <a:lstStyle/>
          <a:p>
            <a:r>
              <a:rPr lang="fr-FR" sz="2400" b="1" dirty="0">
                <a:solidFill>
                  <a:srgbClr val="FFFF00"/>
                </a:solidFill>
              </a:rPr>
              <a:t>Lorient Vous A Présenté L’Italie N°1</a:t>
            </a:r>
          </a:p>
        </p:txBody>
      </p:sp>
      <p:sp>
        <p:nvSpPr>
          <p:cNvPr id="4" name="ZoneTexte 3">
            <a:extLst>
              <a:ext uri="{FF2B5EF4-FFF2-40B4-BE49-F238E27FC236}">
                <a16:creationId xmlns:a16="http://schemas.microsoft.com/office/drawing/2014/main" id="{3EBAAB2E-6CBD-2BCC-DE29-B577BC6F2352}"/>
              </a:ext>
            </a:extLst>
          </p:cNvPr>
          <p:cNvSpPr txBox="1"/>
          <p:nvPr/>
        </p:nvSpPr>
        <p:spPr>
          <a:xfrm>
            <a:off x="9196552" y="2598003"/>
            <a:ext cx="2869324" cy="830997"/>
          </a:xfrm>
          <a:prstGeom prst="rect">
            <a:avLst/>
          </a:prstGeom>
          <a:noFill/>
        </p:spPr>
        <p:txBody>
          <a:bodyPr wrap="square" rtlCol="0">
            <a:spAutoFit/>
          </a:bodyPr>
          <a:lstStyle/>
          <a:p>
            <a:r>
              <a:rPr lang="fr-FR" sz="2400" b="1" dirty="0">
                <a:solidFill>
                  <a:srgbClr val="FFFF00"/>
                </a:solidFill>
              </a:rPr>
              <a:t>Les Images Et le Son Du Net</a:t>
            </a:r>
          </a:p>
        </p:txBody>
      </p:sp>
      <p:sp>
        <p:nvSpPr>
          <p:cNvPr id="5" name="ZoneTexte 4">
            <a:extLst>
              <a:ext uri="{FF2B5EF4-FFF2-40B4-BE49-F238E27FC236}">
                <a16:creationId xmlns:a16="http://schemas.microsoft.com/office/drawing/2014/main" id="{CBDBEA07-295E-BF00-4715-A7A4E54BB545}"/>
              </a:ext>
            </a:extLst>
          </p:cNvPr>
          <p:cNvSpPr txBox="1"/>
          <p:nvPr/>
        </p:nvSpPr>
        <p:spPr>
          <a:xfrm>
            <a:off x="9846531" y="3794235"/>
            <a:ext cx="2219345" cy="461665"/>
          </a:xfrm>
          <a:prstGeom prst="rect">
            <a:avLst/>
          </a:prstGeom>
          <a:noFill/>
        </p:spPr>
        <p:txBody>
          <a:bodyPr wrap="square" rtlCol="0">
            <a:spAutoFit/>
          </a:bodyPr>
          <a:lstStyle/>
          <a:p>
            <a:r>
              <a:rPr lang="fr-FR" sz="2400" b="1" dirty="0">
                <a:solidFill>
                  <a:srgbClr val="FFFF00"/>
                </a:solidFill>
              </a:rPr>
              <a:t>Daniel</a:t>
            </a:r>
          </a:p>
        </p:txBody>
      </p:sp>
      <p:sp>
        <p:nvSpPr>
          <p:cNvPr id="6" name="ZoneTexte 5">
            <a:extLst>
              <a:ext uri="{FF2B5EF4-FFF2-40B4-BE49-F238E27FC236}">
                <a16:creationId xmlns:a16="http://schemas.microsoft.com/office/drawing/2014/main" id="{B100B670-B40F-981C-6B41-609EEEEBAF0C}"/>
              </a:ext>
            </a:extLst>
          </p:cNvPr>
          <p:cNvSpPr txBox="1"/>
          <p:nvPr/>
        </p:nvSpPr>
        <p:spPr>
          <a:xfrm>
            <a:off x="4119772" y="6392139"/>
            <a:ext cx="2774731" cy="461665"/>
          </a:xfrm>
          <a:prstGeom prst="rect">
            <a:avLst/>
          </a:prstGeom>
          <a:noFill/>
        </p:spPr>
        <p:txBody>
          <a:bodyPr wrap="square" rtlCol="0">
            <a:spAutoFit/>
          </a:bodyPr>
          <a:lstStyle/>
          <a:p>
            <a:r>
              <a:rPr lang="fr-FR" sz="2400" b="1" dirty="0">
                <a:solidFill>
                  <a:srgbClr val="FFFF00"/>
                </a:solidFill>
              </a:rPr>
              <a:t>Venise</a:t>
            </a:r>
          </a:p>
        </p:txBody>
      </p:sp>
    </p:spTree>
    <p:extLst>
      <p:ext uri="{BB962C8B-B14F-4D97-AF65-F5344CB8AC3E}">
        <p14:creationId xmlns:p14="http://schemas.microsoft.com/office/powerpoint/2010/main" val="46252776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100</TotalTime>
  <Words>480</Words>
  <Application>Microsoft Office PowerPoint</Application>
  <PresentationFormat>Grand écran</PresentationFormat>
  <Paragraphs>38</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8</cp:revision>
  <dcterms:created xsi:type="dcterms:W3CDTF">2024-04-03T07:20:40Z</dcterms:created>
  <dcterms:modified xsi:type="dcterms:W3CDTF">2024-04-04T08:13:31Z</dcterms:modified>
</cp:coreProperties>
</file>