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gif"/><Relationship Id="rId1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image" Target="../media/image6.gif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5.gif"/><Relationship Id="rId10" Type="http://schemas.openxmlformats.org/officeDocument/2006/relationships/audio" Target="../media/audio7.wav"/><Relationship Id="rId19" Type="http://schemas.openxmlformats.org/officeDocument/2006/relationships/image" Target="../media/image8.pn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412776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Songs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with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accordion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2" y="502250"/>
            <a:ext cx="4572000" cy="5761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62151" y="446404"/>
            <a:ext cx="4634224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2 Happy wanderer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54" y="1868726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3 Beer waltz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4 Accordion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5 I have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6 Silver  wings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7 No beer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8 Tinker polka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2" name="9 I fall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405" y="1908473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266702" y="4527425"/>
            <a:ext cx="185258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73707" y="5569597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 have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199375" y="5540582"/>
            <a:ext cx="164347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Silver  wings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178955" y="4592568"/>
            <a:ext cx="176737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beer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147722" y="3634261"/>
            <a:ext cx="166202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Tinker polka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198563" y="2664598"/>
            <a:ext cx="150511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fall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253884" y="2592166"/>
            <a:ext cx="164995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Happy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wanderer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435030" y="363078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Beer waltz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Obrázek 15">
            <a:extLst>
              <a:ext uri="{FF2B5EF4-FFF2-40B4-BE49-F238E27FC236}">
                <a16:creationId xmlns:a16="http://schemas.microsoft.com/office/drawing/2014/main" id="{9BAB9B2A-39FC-4D8C-8E00-0FC4DE1DC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164" y="1411563"/>
            <a:ext cx="588719" cy="5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WordArt 72">
            <a:extLst>
              <a:ext uri="{FF2B5EF4-FFF2-40B4-BE49-F238E27FC236}">
                <a16:creationId xmlns:a16="http://schemas.microsoft.com/office/drawing/2014/main" id="{8C44C051-1DE0-1217-FFB5-DEFE9403B9D0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899849" y="1313633"/>
            <a:ext cx="804743" cy="75526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7506826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5" name="Obrázek 44">
            <a:hlinkClick r:id="" action="ppaction://noaction">
              <a:snd r:embed="rId17" name="1 Bohemian forest.wav"/>
            </a:hlinkClick>
            <a:extLst>
              <a:ext uri="{FF2B5EF4-FFF2-40B4-BE49-F238E27FC236}">
                <a16:creationId xmlns:a16="http://schemas.microsoft.com/office/drawing/2014/main" id="{C68AB490-E20F-F36A-E270-DBE3953155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771" y="1225772"/>
            <a:ext cx="791271" cy="791271"/>
          </a:xfrm>
          <a:prstGeom prst="rect">
            <a:avLst/>
          </a:prstGeom>
        </p:spPr>
      </p:pic>
      <p:sp>
        <p:nvSpPr>
          <p:cNvPr id="47" name="3 Rectángulo">
            <a:extLst>
              <a:ext uri="{FF2B5EF4-FFF2-40B4-BE49-F238E27FC236}">
                <a16:creationId xmlns:a16="http://schemas.microsoft.com/office/drawing/2014/main" id="{335C5819-FAF5-56A8-27B6-985960E2EEAC}"/>
              </a:ext>
            </a:extLst>
          </p:cNvPr>
          <p:cNvSpPr/>
          <p:nvPr/>
        </p:nvSpPr>
        <p:spPr>
          <a:xfrm>
            <a:off x="2259798" y="594047"/>
            <a:ext cx="4519465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Songs</a:t>
            </a: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with</a:t>
            </a: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Obrázek 51">
            <a:hlinkClick r:id="" action="ppaction://noaction">
              <a:snd r:embed="rId2" name="10 Blue skirt.wav"/>
            </a:hlinkClick>
            <a:extLst>
              <a:ext uri="{FF2B5EF4-FFF2-40B4-BE49-F238E27FC236}">
                <a16:creationId xmlns:a16="http://schemas.microsoft.com/office/drawing/2014/main" id="{A800E363-46FC-2DE0-4D7A-C83792B690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561" y="1328276"/>
            <a:ext cx="791271" cy="791271"/>
          </a:xfrm>
          <a:prstGeom prst="rect">
            <a:avLst/>
          </a:prstGeom>
        </p:spPr>
      </p:pic>
      <p:pic>
        <p:nvPicPr>
          <p:cNvPr id="54" name="Obrázek 53">
            <a:extLst>
              <a:ext uri="{FF2B5EF4-FFF2-40B4-BE49-F238E27FC236}">
                <a16:creationId xmlns:a16="http://schemas.microsoft.com/office/drawing/2014/main" id="{D90A9042-85E3-1F9A-000D-430AD81583E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842" y="1282531"/>
            <a:ext cx="625599" cy="625599"/>
          </a:xfrm>
          <a:prstGeom prst="rect">
            <a:avLst/>
          </a:prstGeom>
        </p:spPr>
      </p:pic>
      <p:pic>
        <p:nvPicPr>
          <p:cNvPr id="56" name="Obrázek 55">
            <a:extLst>
              <a:ext uri="{FF2B5EF4-FFF2-40B4-BE49-F238E27FC236}">
                <a16:creationId xmlns:a16="http://schemas.microsoft.com/office/drawing/2014/main" id="{7EEAF200-E22C-9939-0B0E-C4E6F1D4143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455" y="1309073"/>
            <a:ext cx="625599" cy="625599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516EC95-398C-7E9F-047A-5F6FE0728DF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604" y="2215758"/>
            <a:ext cx="5138216" cy="3757740"/>
          </a:xfrm>
          <a:prstGeom prst="rect">
            <a:avLst/>
          </a:prstGeom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4946BD3E-C41C-080A-B2B5-A81ED36F3953}"/>
              </a:ext>
            </a:extLst>
          </p:cNvPr>
          <p:cNvSpPr/>
          <p:nvPr/>
        </p:nvSpPr>
        <p:spPr>
          <a:xfrm>
            <a:off x="6022100" y="2153914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Blue skirt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165976F9-889C-0924-D1F3-7E683D32498C}"/>
              </a:ext>
            </a:extLst>
          </p:cNvPr>
          <p:cNvSpPr/>
          <p:nvPr/>
        </p:nvSpPr>
        <p:spPr>
          <a:xfrm>
            <a:off x="1503858" y="1956256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Bohemian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forest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886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Blue skirt.wav"/>
          </p:stSnd>
        </p:sndAc>
      </p:transition>
    </mc:Choice>
    <mc:Fallback xmlns="">
      <p:transition spd="slow">
        <p:split orient="vert"/>
        <p:sndAc>
          <p:stSnd>
            <p:snd r:embed="rId20" name="10 Blue ski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399</TotalTime>
  <Words>56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149</cp:revision>
  <dcterms:created xsi:type="dcterms:W3CDTF">2020-02-21T13:54:42Z</dcterms:created>
  <dcterms:modified xsi:type="dcterms:W3CDTF">2024-04-06T15:21:23Z</dcterms:modified>
</cp:coreProperties>
</file>