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7" r:id="rId3"/>
    <p:sldId id="316" r:id="rId4"/>
    <p:sldId id="280" r:id="rId5"/>
    <p:sldId id="285" r:id="rId6"/>
    <p:sldId id="264" r:id="rId7"/>
    <p:sldId id="281" r:id="rId8"/>
    <p:sldId id="278" r:id="rId9"/>
    <p:sldId id="288" r:id="rId10"/>
    <p:sldId id="287" r:id="rId11"/>
    <p:sldId id="289" r:id="rId12"/>
    <p:sldId id="302" r:id="rId13"/>
    <p:sldId id="301" r:id="rId14"/>
    <p:sldId id="300" r:id="rId15"/>
    <p:sldId id="299" r:id="rId16"/>
    <p:sldId id="298" r:id="rId17"/>
    <p:sldId id="297" r:id="rId18"/>
    <p:sldId id="296" r:id="rId19"/>
    <p:sldId id="295" r:id="rId20"/>
    <p:sldId id="294" r:id="rId21"/>
    <p:sldId id="306" r:id="rId22"/>
    <p:sldId id="307" r:id="rId23"/>
    <p:sldId id="305" r:id="rId24"/>
    <p:sldId id="304" r:id="rId25"/>
    <p:sldId id="309" r:id="rId26"/>
    <p:sldId id="312" r:id="rId27"/>
    <p:sldId id="310" r:id="rId28"/>
    <p:sldId id="308" r:id="rId29"/>
    <p:sldId id="311" r:id="rId30"/>
    <p:sldId id="303" r:id="rId31"/>
    <p:sldId id="313" r:id="rId32"/>
    <p:sldId id="314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738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5D574E60-8182-9FF6-2EFC-29BE30722D00}"/>
              </a:ext>
            </a:extLst>
          </p:cNvPr>
          <p:cNvSpPr/>
          <p:nvPr/>
        </p:nvSpPr>
        <p:spPr>
          <a:xfrm>
            <a:off x="0" y="1500170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Rusko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109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Russie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D41B0F90-FD01-311E-7D9D-4EB6A2CB3A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7" name="WordArt 13">
            <a:extLst>
              <a:ext uri="{FF2B5EF4-FFF2-40B4-BE49-F238E27FC236}">
                <a16:creationId xmlns:a16="http://schemas.microsoft.com/office/drawing/2014/main" id="{8DBC5A5D-C4A1-30CB-31DE-C356666EFB1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199456" y="83671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WordArt 14">
            <a:extLst>
              <a:ext uri="{FF2B5EF4-FFF2-40B4-BE49-F238E27FC236}">
                <a16:creationId xmlns:a16="http://schemas.microsoft.com/office/drawing/2014/main" id="{49919D10-55E0-187A-ADA3-13CFC164400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631504" y="2030354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282563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Otherwise it is impossible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Otherwise it is impossibl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4442274B-5D17-479C-BF32-305F5064B1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41428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Russia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Russie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Rusland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Russland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Rusia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Rússia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Oroszország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Rosja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Rusija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Rusya</a:t>
            </a:r>
            <a:endParaRPr lang="cs-CZ" altLang="cs-CZ" sz="2400" b="1" dirty="0">
              <a:solidFill>
                <a:srgbClr val="FF0000"/>
              </a:solidFill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FA758C29-59ED-0AF2-8EA9-9360E67BB1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73208" cy="58647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0E8B0F0B-BE4F-5271-963E-0E4658B9345C}"/>
              </a:ext>
            </a:extLst>
          </p:cNvPr>
          <p:cNvSpPr/>
          <p:nvPr/>
        </p:nvSpPr>
        <p:spPr>
          <a:xfrm>
            <a:off x="6888088" y="836712"/>
            <a:ext cx="4032448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ockwell Extra Bold" panose="02060903040505020403" pitchFamily="18" charset="0"/>
              </a:rPr>
              <a:t>Rusko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ockwell Extra Bold" panose="02060903040505020403" pitchFamily="18" charset="0"/>
              </a:rPr>
              <a:t>109</a:t>
            </a:r>
            <a:endParaRPr lang="es-ES" sz="36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Rockwell Extra Bold" panose="020609030405050204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1501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3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32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D45FB012-0F66-438E-6983-5C523C04C8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4CDDBE9-0BC5-CD8D-9233-ADE1EA183C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CB84199-2E4F-A5D7-C1BE-401F04FA9C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D243BE6-4916-4244-2E59-3BC69FC55A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344AF3E-8B77-B440-7BB8-04D5F4B72D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04664"/>
            <a:ext cx="10801200" cy="604867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B2C4DF8-C881-7C23-6FB1-BC3A080B88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9EFC14D-057D-250A-250C-9FAD44AE27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63DC531-A5A1-58C4-78BA-292010F1F3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B748DFE-C5FC-E918-A96D-427BE1A694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D7020F6-FF11-6CE6-BDCE-25260D5AFA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04664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4DE8E48-A8CB-363A-34CC-BCDDF78EB8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AD04C2B-E47C-A76F-C47F-D401A8AAAE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9632C57-68D4-E805-D0CB-ECB924FA4A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9BA0482-27D1-2942-FA80-0A1F08D828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20D0B30-BDEB-CB25-0D7D-BC01C56D50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D9F2F55-8816-BFAC-2970-20D2AFCB96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148" y="548680"/>
            <a:ext cx="10794451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CE2D531-8005-E949-1807-F9AE2746F2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0D8C148-3D1A-3C58-5DAD-22BA72F411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DB33F87-4CA8-3906-F6F0-045D3A38C5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4F7019B-9B9C-2451-5645-1DF22042AE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2EBEAE1-21A4-1BE4-F2D4-04BAEBE92D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B5121E2-2F48-B29E-42C5-A0D879686C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C76D9A5-D5F0-D260-4638-57C3DD83E1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4E847AB-E34E-F8D2-90E0-4374CDD0F2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83D6A98-74CF-F6DA-205C-6000216708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2AA7AA8-F11B-4F6A-36A4-577146B60E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5433590-1A06-6D65-B85B-CB4791D6AD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5367BCFF-4C48-A636-1393-E0937B6A73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F3F1AF6F-1D7E-430A-CBB3-B2916F4728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71552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685BAD00-06FD-C453-BECE-0C74299C3923}"/>
              </a:ext>
            </a:extLst>
          </p:cNvPr>
          <p:cNvSpPr/>
          <p:nvPr/>
        </p:nvSpPr>
        <p:spPr>
          <a:xfrm>
            <a:off x="701123" y="1052736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chemeClr val="bg1">
                    <a:lumMod val="9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chemeClr val="bg1">
                    <a:lumMod val="9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chemeClr val="bg1">
                    <a:lumMod val="9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chemeClr val="bg1">
                    <a:lumMod val="9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chemeClr val="bg1">
                  <a:lumMod val="9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508</TotalTime>
  <Words>42</Words>
  <Application>Microsoft Office PowerPoint</Application>
  <PresentationFormat>Širokoúhlá obrazovka</PresentationFormat>
  <Paragraphs>13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6" baseType="lpstr">
      <vt:lpstr>Arial</vt:lpstr>
      <vt:lpstr>Rockwell Extra Bold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154</cp:revision>
  <dcterms:created xsi:type="dcterms:W3CDTF">2020-02-21T13:54:42Z</dcterms:created>
  <dcterms:modified xsi:type="dcterms:W3CDTF">2024-04-06T11:02:35Z</dcterms:modified>
</cp:coreProperties>
</file>