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59" r:id="rId9"/>
    <p:sldId id="264" r:id="rId10"/>
    <p:sldId id="288" r:id="rId11"/>
  </p:sldIdLst>
  <p:sldSz cx="6119813" cy="3444875"/>
  <p:notesSz cx="6858000" cy="9144000"/>
  <p:embeddedFontLst>
    <p:embeddedFont>
      <p:font typeface="Algerian" panose="04020705040A02060702" pitchFamily="82" charset="0"/>
      <p:regular r:id="rId13"/>
    </p:embeddedFont>
    <p:embeddedFont>
      <p:font typeface="Andy" panose="03080602030302030203" pitchFamily="66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Ebrima" panose="02000000000000000000" pitchFamily="2" charset="0"/>
      <p:regular r:id="rId19"/>
      <p:bold r:id="rId20"/>
    </p:embeddedFont>
    <p:embeddedFont>
      <p:font typeface="Fine Hand" panose="020B0604020202020204" charset="0"/>
      <p:regular r:id="rId21"/>
    </p:embeddedFont>
  </p:embeddedFontLst>
  <p:defaultTextStyle>
    <a:defPPr>
      <a:defRPr lang="fr-FR"/>
    </a:defPPr>
    <a:lvl1pPr algn="l" defTabSz="546157" rtl="0" fontAlgn="base">
      <a:spcBef>
        <a:spcPct val="0"/>
      </a:spcBef>
      <a:spcAft>
        <a:spcPct val="0"/>
      </a:spcAft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3078" indent="-80317" algn="l" defTabSz="546157" rtl="0" fontAlgn="base">
      <a:spcBef>
        <a:spcPct val="0"/>
      </a:spcBef>
      <a:spcAft>
        <a:spcPct val="0"/>
      </a:spcAft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6157" indent="-160634" algn="l" defTabSz="546157" rtl="0" fontAlgn="base">
      <a:spcBef>
        <a:spcPct val="0"/>
      </a:spcBef>
      <a:spcAft>
        <a:spcPct val="0"/>
      </a:spcAft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9235" indent="-240952" algn="l" defTabSz="546157" rtl="0" fontAlgn="base">
      <a:spcBef>
        <a:spcPct val="0"/>
      </a:spcBef>
      <a:spcAft>
        <a:spcPct val="0"/>
      </a:spcAft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2313" indent="-321269" algn="l" defTabSz="546157" rtl="0" fontAlgn="base">
      <a:spcBef>
        <a:spcPct val="0"/>
      </a:spcBef>
      <a:spcAft>
        <a:spcPct val="0"/>
      </a:spcAft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963806" algn="l" defTabSz="385522" rtl="0" eaLnBrk="1" latinLnBrk="0" hangingPunct="1"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156567" algn="l" defTabSz="385522" rtl="0" eaLnBrk="1" latinLnBrk="0" hangingPunct="1"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1349329" algn="l" defTabSz="385522" rtl="0" eaLnBrk="1" latinLnBrk="0" hangingPunct="1"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1542090" algn="l" defTabSz="385522" rtl="0" eaLnBrk="1" latinLnBrk="0" hangingPunct="1">
      <a:defRPr sz="109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6rCYyvnKJgGEotJChZmhAQ==" hashData="4cSSKrf1izm6+WpjhxPAY/CEx0Hn7PEVvXBPs64YpylHDPDUJPGs00d2e+q9QO34U7y7qL/9LMwMDzR/BwHH0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>
      <p:cViewPr>
        <p:scale>
          <a:sx n="120" d="100"/>
          <a:sy n="120" d="100"/>
        </p:scale>
        <p:origin x="259" y="422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182A1EC-28DB-4F62-A2CF-CBCDE8BF720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72010FE-3075-4EBB-8189-DFF5C51E30E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AD658795-2674-482C-B3A6-C8CD0A65225E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6E18422E-0419-4866-9364-414206A7CC1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F12A97D7-59A8-414E-99A4-397B4EF016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38B2C8-8C03-4CA3-B59B-484D6DDB063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C723F21-55A4-4C33-AE39-951BAE427A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1845F48-B1E5-4744-84E6-394156D1DAB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506" kern="1200">
        <a:solidFill>
          <a:schemeClr val="tx1"/>
        </a:solidFill>
        <a:latin typeface="+mn-lt"/>
        <a:ea typeface="+mn-ea"/>
        <a:cs typeface="+mn-cs"/>
      </a:defRPr>
    </a:lvl1pPr>
    <a:lvl2pPr marL="192761" algn="l" rtl="0" fontAlgn="base">
      <a:spcBef>
        <a:spcPct val="30000"/>
      </a:spcBef>
      <a:spcAft>
        <a:spcPct val="0"/>
      </a:spcAft>
      <a:defRPr sz="506" kern="1200">
        <a:solidFill>
          <a:schemeClr val="tx1"/>
        </a:solidFill>
        <a:latin typeface="+mn-lt"/>
        <a:ea typeface="+mn-ea"/>
        <a:cs typeface="+mn-cs"/>
      </a:defRPr>
    </a:lvl2pPr>
    <a:lvl3pPr marL="385522" algn="l" rtl="0" fontAlgn="base">
      <a:spcBef>
        <a:spcPct val="30000"/>
      </a:spcBef>
      <a:spcAft>
        <a:spcPct val="0"/>
      </a:spcAft>
      <a:defRPr sz="506" kern="1200">
        <a:solidFill>
          <a:schemeClr val="tx1"/>
        </a:solidFill>
        <a:latin typeface="+mn-lt"/>
        <a:ea typeface="+mn-ea"/>
        <a:cs typeface="+mn-cs"/>
      </a:defRPr>
    </a:lvl3pPr>
    <a:lvl4pPr marL="578284" algn="l" rtl="0" fontAlgn="base">
      <a:spcBef>
        <a:spcPct val="30000"/>
      </a:spcBef>
      <a:spcAft>
        <a:spcPct val="0"/>
      </a:spcAft>
      <a:defRPr sz="506" kern="1200">
        <a:solidFill>
          <a:schemeClr val="tx1"/>
        </a:solidFill>
        <a:latin typeface="+mn-lt"/>
        <a:ea typeface="+mn-ea"/>
        <a:cs typeface="+mn-cs"/>
      </a:defRPr>
    </a:lvl4pPr>
    <a:lvl5pPr marL="771045" algn="l" rtl="0" fontAlgn="base">
      <a:spcBef>
        <a:spcPct val="30000"/>
      </a:spcBef>
      <a:spcAft>
        <a:spcPct val="0"/>
      </a:spcAft>
      <a:defRPr sz="506" kern="1200">
        <a:solidFill>
          <a:schemeClr val="tx1"/>
        </a:solidFill>
        <a:latin typeface="+mn-lt"/>
        <a:ea typeface="+mn-ea"/>
        <a:cs typeface="+mn-cs"/>
      </a:defRPr>
    </a:lvl5pPr>
    <a:lvl6pPr marL="963806" algn="l" defTabSz="385522" rtl="0" eaLnBrk="1" latinLnBrk="0" hangingPunct="1">
      <a:defRPr sz="506" kern="1200">
        <a:solidFill>
          <a:schemeClr val="tx1"/>
        </a:solidFill>
        <a:latin typeface="+mn-lt"/>
        <a:ea typeface="+mn-ea"/>
        <a:cs typeface="+mn-cs"/>
      </a:defRPr>
    </a:lvl6pPr>
    <a:lvl7pPr marL="1156567" algn="l" defTabSz="385522" rtl="0" eaLnBrk="1" latinLnBrk="0" hangingPunct="1">
      <a:defRPr sz="506" kern="1200">
        <a:solidFill>
          <a:schemeClr val="tx1"/>
        </a:solidFill>
        <a:latin typeface="+mn-lt"/>
        <a:ea typeface="+mn-ea"/>
        <a:cs typeface="+mn-cs"/>
      </a:defRPr>
    </a:lvl7pPr>
    <a:lvl8pPr marL="1349329" algn="l" defTabSz="385522" rtl="0" eaLnBrk="1" latinLnBrk="0" hangingPunct="1">
      <a:defRPr sz="506" kern="1200">
        <a:solidFill>
          <a:schemeClr val="tx1"/>
        </a:solidFill>
        <a:latin typeface="+mn-lt"/>
        <a:ea typeface="+mn-ea"/>
        <a:cs typeface="+mn-cs"/>
      </a:defRPr>
    </a:lvl8pPr>
    <a:lvl9pPr marL="1542090" algn="l" defTabSz="385522" rtl="0" eaLnBrk="1" latinLnBrk="0" hangingPunct="1">
      <a:defRPr sz="5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4175" y="685800"/>
            <a:ext cx="608965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845F48-B1E5-4744-84E6-394156D1DAB9}" type="slidenum">
              <a:rPr lang="fr-FR" altLang="fr-FR" smtClean="0"/>
              <a:pPr/>
              <a:t>2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6556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>
            <a:extLst>
              <a:ext uri="{FF2B5EF4-FFF2-40B4-BE49-F238E27FC236}">
                <a16:creationId xmlns:a16="http://schemas.microsoft.com/office/drawing/2014/main" id="{2DA8E151-8AF9-4F4C-BF68-D86590D3C3B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>
            <a:extLst>
              <a:ext uri="{FF2B5EF4-FFF2-40B4-BE49-F238E27FC236}">
                <a16:creationId xmlns:a16="http://schemas.microsoft.com/office/drawing/2014/main" id="{D9500E01-A89D-472A-A458-32A9CC41EEE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13316" name="Espace réservé du numéro de diapositive 3">
            <a:extLst>
              <a:ext uri="{FF2B5EF4-FFF2-40B4-BE49-F238E27FC236}">
                <a16:creationId xmlns:a16="http://schemas.microsoft.com/office/drawing/2014/main" id="{5C0DE62F-FBC6-4683-B823-38328E409E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E669D32-48AC-4B24-9892-A8671785D4C8}" type="slidenum">
              <a:rPr lang="fr-FR" altLang="fr-FR" sz="1200"/>
              <a:pPr eaLnBrk="1" hangingPunct="1"/>
              <a:t>4</a:t>
            </a:fld>
            <a:endParaRPr lang="fr-FR" altLang="fr-FR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4175" y="685800"/>
            <a:ext cx="608965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69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39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08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78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48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17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87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156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E8D939-478B-4722-9758-0626D87DC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40272-01B6-43BA-AC7E-F9518077E50D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D32070-BE3D-488C-86C7-00C5EF57E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FBA4ED-8901-485C-8CDC-1760FBE1F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F0D1A-F584-4BC5-8CB6-C55CA58736C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9749061"/>
      </p:ext>
    </p:extLst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EC20F9-FEE4-4D00-B8B1-35A7AD429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10897-06A7-4C5D-91C8-7974119120C2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EB5D46-8C4F-4FCF-A289-7FC796DC8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5A560-B4D5-4C22-AD47-72EE3E5FC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2A143-FEA0-45DE-9A3C-660ED1C1446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1194534"/>
      </p:ext>
    </p:extLst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372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6"/>
            <a:ext cx="5201841" cy="753566"/>
          </a:xfrm>
        </p:spPr>
        <p:txBody>
          <a:bodyPr anchor="b"/>
          <a:lstStyle>
            <a:lvl1pPr marL="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1pPr>
            <a:lvl2pPr marL="269615" indent="0">
              <a:buNone/>
              <a:defRPr sz="1082">
                <a:solidFill>
                  <a:schemeClr val="tx1">
                    <a:tint val="75000"/>
                  </a:schemeClr>
                </a:solidFill>
              </a:defRPr>
            </a:lvl2pPr>
            <a:lvl3pPr marL="539230" indent="0">
              <a:buNone/>
              <a:defRPr sz="957">
                <a:solidFill>
                  <a:schemeClr val="tx1">
                    <a:tint val="75000"/>
                  </a:schemeClr>
                </a:solidFill>
              </a:defRPr>
            </a:lvl3pPr>
            <a:lvl4pPr marL="808845" indent="0">
              <a:buNone/>
              <a:defRPr sz="832">
                <a:solidFill>
                  <a:schemeClr val="tx1">
                    <a:tint val="75000"/>
                  </a:schemeClr>
                </a:solidFill>
              </a:defRPr>
            </a:lvl4pPr>
            <a:lvl5pPr marL="1078460" indent="0">
              <a:buNone/>
              <a:defRPr sz="832">
                <a:solidFill>
                  <a:schemeClr val="tx1">
                    <a:tint val="75000"/>
                  </a:schemeClr>
                </a:solidFill>
              </a:defRPr>
            </a:lvl5pPr>
            <a:lvl6pPr marL="1348075" indent="0">
              <a:buNone/>
              <a:defRPr sz="832">
                <a:solidFill>
                  <a:schemeClr val="tx1">
                    <a:tint val="75000"/>
                  </a:schemeClr>
                </a:solidFill>
              </a:defRPr>
            </a:lvl6pPr>
            <a:lvl7pPr marL="1617690" indent="0">
              <a:buNone/>
              <a:defRPr sz="832">
                <a:solidFill>
                  <a:schemeClr val="tx1">
                    <a:tint val="75000"/>
                  </a:schemeClr>
                </a:solidFill>
              </a:defRPr>
            </a:lvl7pPr>
            <a:lvl8pPr marL="1887304" indent="0">
              <a:buNone/>
              <a:defRPr sz="832">
                <a:solidFill>
                  <a:schemeClr val="tx1">
                    <a:tint val="75000"/>
                  </a:schemeClr>
                </a:solidFill>
              </a:defRPr>
            </a:lvl8pPr>
            <a:lvl9pPr marL="2156919" indent="0">
              <a:buNone/>
              <a:defRPr sz="83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D2BA61-D3F8-41C9-9035-0BCCE28ED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5D2C2-9EB7-46DC-ABB7-86572469828C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5B955A-A622-4F30-A398-BEC0048B1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C0131E-8D9C-4951-914F-86253F5EF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F5B8F-B826-4F5C-812C-33F51167E5B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5013184"/>
      </p:ext>
    </p:extLst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664"/>
            </a:lvl1pPr>
            <a:lvl2pPr>
              <a:defRPr sz="1414"/>
            </a:lvl2pPr>
            <a:lvl3pPr>
              <a:defRPr sz="1165"/>
            </a:lvl3pPr>
            <a:lvl4pPr>
              <a:defRPr sz="1082"/>
            </a:lvl4pPr>
            <a:lvl5pPr>
              <a:defRPr sz="1082"/>
            </a:lvl5pPr>
            <a:lvl6pPr>
              <a:defRPr sz="1082"/>
            </a:lvl6pPr>
            <a:lvl7pPr>
              <a:defRPr sz="1082"/>
            </a:lvl7pPr>
            <a:lvl8pPr>
              <a:defRPr sz="1082"/>
            </a:lvl8pPr>
            <a:lvl9pPr>
              <a:defRPr sz="10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664"/>
            </a:lvl1pPr>
            <a:lvl2pPr>
              <a:defRPr sz="1414"/>
            </a:lvl2pPr>
            <a:lvl3pPr>
              <a:defRPr sz="1165"/>
            </a:lvl3pPr>
            <a:lvl4pPr>
              <a:defRPr sz="1082"/>
            </a:lvl4pPr>
            <a:lvl5pPr>
              <a:defRPr sz="1082"/>
            </a:lvl5pPr>
            <a:lvl6pPr>
              <a:defRPr sz="1082"/>
            </a:lvl6pPr>
            <a:lvl7pPr>
              <a:defRPr sz="1082"/>
            </a:lvl7pPr>
            <a:lvl8pPr>
              <a:defRPr sz="1082"/>
            </a:lvl8pPr>
            <a:lvl9pPr>
              <a:defRPr sz="10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2B959F6-B250-477D-8428-D394796A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C7D30-9F0C-4440-839E-F38F606BB88F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101B3D3-D63D-4CE5-9E10-986BEB0D1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E98A38D8-5EA5-4BAB-9175-0E7D7355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29908B-9309-4288-9BFD-301084DCA1C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6697178"/>
      </p:ext>
    </p:extLst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414" b="1"/>
            </a:lvl1pPr>
            <a:lvl2pPr marL="269615" indent="0">
              <a:buNone/>
              <a:defRPr sz="1165" b="1"/>
            </a:lvl2pPr>
            <a:lvl3pPr marL="539230" indent="0">
              <a:buNone/>
              <a:defRPr sz="1082" b="1"/>
            </a:lvl3pPr>
            <a:lvl4pPr marL="808845" indent="0">
              <a:buNone/>
              <a:defRPr sz="957" b="1"/>
            </a:lvl4pPr>
            <a:lvl5pPr marL="1078460" indent="0">
              <a:buNone/>
              <a:defRPr sz="957" b="1"/>
            </a:lvl5pPr>
            <a:lvl6pPr marL="1348075" indent="0">
              <a:buNone/>
              <a:defRPr sz="957" b="1"/>
            </a:lvl6pPr>
            <a:lvl7pPr marL="1617690" indent="0">
              <a:buNone/>
              <a:defRPr sz="957" b="1"/>
            </a:lvl7pPr>
            <a:lvl8pPr marL="1887304" indent="0">
              <a:buNone/>
              <a:defRPr sz="957" b="1"/>
            </a:lvl8pPr>
            <a:lvl9pPr marL="2156919" indent="0">
              <a:buNone/>
              <a:defRPr sz="95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414"/>
            </a:lvl1pPr>
            <a:lvl2pPr>
              <a:defRPr sz="1165"/>
            </a:lvl2pPr>
            <a:lvl3pPr>
              <a:defRPr sz="1082"/>
            </a:lvl3pPr>
            <a:lvl4pPr>
              <a:defRPr sz="957"/>
            </a:lvl4pPr>
            <a:lvl5pPr>
              <a:defRPr sz="957"/>
            </a:lvl5pPr>
            <a:lvl6pPr>
              <a:defRPr sz="957"/>
            </a:lvl6pPr>
            <a:lvl7pPr>
              <a:defRPr sz="957"/>
            </a:lvl7pPr>
            <a:lvl8pPr>
              <a:defRPr sz="957"/>
            </a:lvl8pPr>
            <a:lvl9pPr>
              <a:defRPr sz="95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0" y="771110"/>
            <a:ext cx="2705043" cy="321362"/>
          </a:xfrm>
        </p:spPr>
        <p:txBody>
          <a:bodyPr anchor="b"/>
          <a:lstStyle>
            <a:lvl1pPr marL="0" indent="0">
              <a:buNone/>
              <a:defRPr sz="1414" b="1"/>
            </a:lvl1pPr>
            <a:lvl2pPr marL="269615" indent="0">
              <a:buNone/>
              <a:defRPr sz="1165" b="1"/>
            </a:lvl2pPr>
            <a:lvl3pPr marL="539230" indent="0">
              <a:buNone/>
              <a:defRPr sz="1082" b="1"/>
            </a:lvl3pPr>
            <a:lvl4pPr marL="808845" indent="0">
              <a:buNone/>
              <a:defRPr sz="957" b="1"/>
            </a:lvl4pPr>
            <a:lvl5pPr marL="1078460" indent="0">
              <a:buNone/>
              <a:defRPr sz="957" b="1"/>
            </a:lvl5pPr>
            <a:lvl6pPr marL="1348075" indent="0">
              <a:buNone/>
              <a:defRPr sz="957" b="1"/>
            </a:lvl6pPr>
            <a:lvl7pPr marL="1617690" indent="0">
              <a:buNone/>
              <a:defRPr sz="957" b="1"/>
            </a:lvl7pPr>
            <a:lvl8pPr marL="1887304" indent="0">
              <a:buNone/>
              <a:defRPr sz="957" b="1"/>
            </a:lvl8pPr>
            <a:lvl9pPr marL="2156919" indent="0">
              <a:buNone/>
              <a:defRPr sz="95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0" y="1092472"/>
            <a:ext cx="2705043" cy="1984790"/>
          </a:xfrm>
        </p:spPr>
        <p:txBody>
          <a:bodyPr/>
          <a:lstStyle>
            <a:lvl1pPr>
              <a:defRPr sz="1414"/>
            </a:lvl1pPr>
            <a:lvl2pPr>
              <a:defRPr sz="1165"/>
            </a:lvl2pPr>
            <a:lvl3pPr>
              <a:defRPr sz="1082"/>
            </a:lvl3pPr>
            <a:lvl4pPr>
              <a:defRPr sz="957"/>
            </a:lvl4pPr>
            <a:lvl5pPr>
              <a:defRPr sz="957"/>
            </a:lvl5pPr>
            <a:lvl6pPr>
              <a:defRPr sz="957"/>
            </a:lvl6pPr>
            <a:lvl7pPr>
              <a:defRPr sz="957"/>
            </a:lvl7pPr>
            <a:lvl8pPr>
              <a:defRPr sz="957"/>
            </a:lvl8pPr>
            <a:lvl9pPr>
              <a:defRPr sz="95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7968581-6988-401A-87EC-C4DCEAD51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B7623-99E7-4725-B3FC-C8F224695B67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D620A94A-7E02-4B60-A39B-834AF5B49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C913E515-B4C7-4EAA-913C-0F0652ECC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998DB-40D7-44B3-9CB2-A205D5CAC80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5627336"/>
      </p:ext>
    </p:extLst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FE1827E3-2229-43BE-8CB0-558A181B8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95126-E08E-4DCA-B141-E1263339AF3B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97E62056-138F-4EAB-946A-EEF2C485A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C2DBD2B1-CE90-4CB8-9556-997D2B902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A8542E-C5F5-41D9-85CF-B6CADF49350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2598602"/>
      </p:ext>
    </p:extLst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38A2190-1EE1-4203-8CEE-9A31217EC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A3191-281F-4865-A22F-D27F5FA590A3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DE9EE15-5814-479A-90FD-BB3A2C9DD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F4223B47-80BF-4696-8899-549C86A97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2AAD50-67C7-4D19-9A53-736424F387B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1325917"/>
      </p:ext>
    </p:extLst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7"/>
            <a:ext cx="2013376" cy="583715"/>
          </a:xfrm>
        </p:spPr>
        <p:txBody>
          <a:bodyPr anchor="b"/>
          <a:lstStyle>
            <a:lvl1pPr algn="l">
              <a:defRPr sz="116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872"/>
            </a:lvl1pPr>
            <a:lvl2pPr>
              <a:defRPr sz="1664"/>
            </a:lvl2pPr>
            <a:lvl3pPr>
              <a:defRPr sz="1414"/>
            </a:lvl3pPr>
            <a:lvl4pPr>
              <a:defRPr sz="1165"/>
            </a:lvl4pPr>
            <a:lvl5pPr>
              <a:defRPr sz="1165"/>
            </a:lvl5pPr>
            <a:lvl6pPr>
              <a:defRPr sz="1165"/>
            </a:lvl6pPr>
            <a:lvl7pPr>
              <a:defRPr sz="1165"/>
            </a:lvl7pPr>
            <a:lvl8pPr>
              <a:defRPr sz="1165"/>
            </a:lvl8pPr>
            <a:lvl9pPr>
              <a:defRPr sz="116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2"/>
            <a:ext cx="2013376" cy="2356390"/>
          </a:xfrm>
        </p:spPr>
        <p:txBody>
          <a:bodyPr/>
          <a:lstStyle>
            <a:lvl1pPr marL="0" indent="0">
              <a:buNone/>
              <a:defRPr sz="832"/>
            </a:lvl1pPr>
            <a:lvl2pPr marL="269615" indent="0">
              <a:buNone/>
              <a:defRPr sz="707"/>
            </a:lvl2pPr>
            <a:lvl3pPr marL="539230" indent="0">
              <a:buNone/>
              <a:defRPr sz="582"/>
            </a:lvl3pPr>
            <a:lvl4pPr marL="808845" indent="0">
              <a:buNone/>
              <a:defRPr sz="541"/>
            </a:lvl4pPr>
            <a:lvl5pPr marL="1078460" indent="0">
              <a:buNone/>
              <a:defRPr sz="541"/>
            </a:lvl5pPr>
            <a:lvl6pPr marL="1348075" indent="0">
              <a:buNone/>
              <a:defRPr sz="541"/>
            </a:lvl6pPr>
            <a:lvl7pPr marL="1617690" indent="0">
              <a:buNone/>
              <a:defRPr sz="541"/>
            </a:lvl7pPr>
            <a:lvl8pPr marL="1887304" indent="0">
              <a:buNone/>
              <a:defRPr sz="541"/>
            </a:lvl8pPr>
            <a:lvl9pPr marL="2156919" indent="0">
              <a:buNone/>
              <a:defRPr sz="54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CDA4E10-2A64-4D09-884C-0C9F6039E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47412-7C04-415E-A3D7-F48290C665A3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9DB2F06-B6EB-42C9-BCAE-38E4C2BF9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11862064-62C6-4260-8CC3-DFB1F15FC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542FE-0170-4527-B1D2-9E66CAF9243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821114"/>
      </p:ext>
    </p:extLst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7" y="2411413"/>
            <a:ext cx="3671888" cy="284681"/>
          </a:xfrm>
        </p:spPr>
        <p:txBody>
          <a:bodyPr anchor="b"/>
          <a:lstStyle>
            <a:lvl1pPr algn="l">
              <a:defRPr sz="116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7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872"/>
            </a:lvl1pPr>
            <a:lvl2pPr marL="269615" indent="0">
              <a:buNone/>
              <a:defRPr sz="1664"/>
            </a:lvl2pPr>
            <a:lvl3pPr marL="539230" indent="0">
              <a:buNone/>
              <a:defRPr sz="1414"/>
            </a:lvl3pPr>
            <a:lvl4pPr marL="808845" indent="0">
              <a:buNone/>
              <a:defRPr sz="1165"/>
            </a:lvl4pPr>
            <a:lvl5pPr marL="1078460" indent="0">
              <a:buNone/>
              <a:defRPr sz="1165"/>
            </a:lvl5pPr>
            <a:lvl6pPr marL="1348075" indent="0">
              <a:buNone/>
              <a:defRPr sz="1165"/>
            </a:lvl6pPr>
            <a:lvl7pPr marL="1617690" indent="0">
              <a:buNone/>
              <a:defRPr sz="1165"/>
            </a:lvl7pPr>
            <a:lvl8pPr marL="1887304" indent="0">
              <a:buNone/>
              <a:defRPr sz="1165"/>
            </a:lvl8pPr>
            <a:lvl9pPr marL="2156919" indent="0">
              <a:buNone/>
              <a:defRPr sz="116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7" y="2696094"/>
            <a:ext cx="3671888" cy="404294"/>
          </a:xfrm>
        </p:spPr>
        <p:txBody>
          <a:bodyPr/>
          <a:lstStyle>
            <a:lvl1pPr marL="0" indent="0">
              <a:buNone/>
              <a:defRPr sz="832"/>
            </a:lvl1pPr>
            <a:lvl2pPr marL="269615" indent="0">
              <a:buNone/>
              <a:defRPr sz="707"/>
            </a:lvl2pPr>
            <a:lvl3pPr marL="539230" indent="0">
              <a:buNone/>
              <a:defRPr sz="582"/>
            </a:lvl3pPr>
            <a:lvl4pPr marL="808845" indent="0">
              <a:buNone/>
              <a:defRPr sz="541"/>
            </a:lvl4pPr>
            <a:lvl5pPr marL="1078460" indent="0">
              <a:buNone/>
              <a:defRPr sz="541"/>
            </a:lvl5pPr>
            <a:lvl6pPr marL="1348075" indent="0">
              <a:buNone/>
              <a:defRPr sz="541"/>
            </a:lvl6pPr>
            <a:lvl7pPr marL="1617690" indent="0">
              <a:buNone/>
              <a:defRPr sz="541"/>
            </a:lvl7pPr>
            <a:lvl8pPr marL="1887304" indent="0">
              <a:buNone/>
              <a:defRPr sz="541"/>
            </a:lvl8pPr>
            <a:lvl9pPr marL="2156919" indent="0">
              <a:buNone/>
              <a:defRPr sz="54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76E51D1-2535-47E3-BC14-EF947B280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60CC4-C5A8-4EC4-AC66-2785D0AB7A37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B52F3F0-6F9C-432F-9B25-2FCEBA00E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EA3B7A-A5F3-42D1-B1EF-21080E7A1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51D27-241E-4E81-8666-BB4FA976BF3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1649990"/>
      </p:ext>
    </p:extLst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984831-6C82-4B32-A0A8-E0E23E165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13523-0079-4886-AFD1-672BEAAA2FFB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C68BCF-1928-47B2-A1FA-3D984ED33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37A3C4-3273-4D96-AAC5-2C08AEF63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7302F-F460-483D-98E6-587224BC8FC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1565675"/>
      </p:ext>
    </p:extLst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4A0018-8D0A-4ACA-9AD9-72D063B99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71C6E-2B6E-4F3F-97B0-9D141C03C749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217621-6C85-408C-BE8D-604674830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F09656-2B27-4F70-9680-FAEA8F4AD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AC766-575D-492B-B3EB-C5C880C746B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0155653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FEC3757F-F6D0-4887-87E1-7384186F3C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6261" y="138033"/>
            <a:ext cx="5507292" cy="5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9607" tIns="64804" rIns="129607" bIns="648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F917A3F1-7017-4E1C-B484-FF55BD97967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6261" y="803760"/>
            <a:ext cx="5507292" cy="227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9607" tIns="64804" rIns="129607" bIns="648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C61F17-6296-4537-97CA-C931BD13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6261" y="3192585"/>
            <a:ext cx="1427417" cy="183604"/>
          </a:xfrm>
          <a:prstGeom prst="rect">
            <a:avLst/>
          </a:prstGeom>
        </p:spPr>
        <p:txBody>
          <a:bodyPr vert="horz" lIns="129607" tIns="64804" rIns="129607" bIns="64804" rtlCol="0" anchor="ctr"/>
          <a:lstStyle>
            <a:lvl1pPr algn="l" defTabSz="539230" fontAlgn="auto">
              <a:spcBef>
                <a:spcPts val="0"/>
              </a:spcBef>
              <a:spcAft>
                <a:spcPts val="0"/>
              </a:spcAft>
              <a:defRPr sz="707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7E6EA9-05A2-4309-B964-5AA3F7E9EAD5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C63AEC-A942-4DE7-8A4A-9A04A9CAB8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1206" y="3192585"/>
            <a:ext cx="1937401" cy="183604"/>
          </a:xfrm>
          <a:prstGeom prst="rect">
            <a:avLst/>
          </a:prstGeom>
        </p:spPr>
        <p:txBody>
          <a:bodyPr vert="horz" lIns="129607" tIns="64804" rIns="129607" bIns="64804" rtlCol="0" anchor="ctr"/>
          <a:lstStyle>
            <a:lvl1pPr algn="ctr" defTabSz="539230" fontAlgn="auto">
              <a:spcBef>
                <a:spcPts val="0"/>
              </a:spcBef>
              <a:spcAft>
                <a:spcPts val="0"/>
              </a:spcAft>
              <a:defRPr sz="707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06B3B9-4006-4571-B40D-2D550BF724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6136" y="3192585"/>
            <a:ext cx="1427417" cy="183604"/>
          </a:xfrm>
          <a:prstGeom prst="rect">
            <a:avLst/>
          </a:prstGeom>
        </p:spPr>
        <p:txBody>
          <a:bodyPr vert="horz" wrap="square" lIns="129607" tIns="64804" rIns="129607" bIns="64804" numCol="1" anchor="ctr" anchorCtr="0" compatLnSpc="1">
            <a:prstTxWarp prst="textNoShape">
              <a:avLst/>
            </a:prstTxWarp>
          </a:bodyPr>
          <a:lstStyle>
            <a:lvl1pPr algn="r">
              <a:defRPr sz="707">
                <a:solidFill>
                  <a:srgbClr val="898989"/>
                </a:solidFill>
              </a:defRPr>
            </a:lvl1pPr>
          </a:lstStyle>
          <a:p>
            <a:fld id="{2873143B-CBC0-4A17-921A-6DE492AF3EC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xStyles>
    <p:titleStyle>
      <a:lvl1pPr algn="ctr" defTabSz="538951" rtl="0" eaLnBrk="0" fontAlgn="base" hangingPunct="0">
        <a:spcBef>
          <a:spcPct val="0"/>
        </a:spcBef>
        <a:spcAft>
          <a:spcPct val="0"/>
        </a:spcAft>
        <a:defRPr sz="257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38951" rtl="0" eaLnBrk="0" fontAlgn="base" hangingPunct="0">
        <a:spcBef>
          <a:spcPct val="0"/>
        </a:spcBef>
        <a:spcAft>
          <a:spcPct val="0"/>
        </a:spcAft>
        <a:defRPr sz="2579">
          <a:solidFill>
            <a:schemeClr val="tx1"/>
          </a:solidFill>
          <a:latin typeface="Calibri" pitchFamily="34" charset="0"/>
        </a:defRPr>
      </a:lvl2pPr>
      <a:lvl3pPr algn="ctr" defTabSz="538951" rtl="0" eaLnBrk="0" fontAlgn="base" hangingPunct="0">
        <a:spcBef>
          <a:spcPct val="0"/>
        </a:spcBef>
        <a:spcAft>
          <a:spcPct val="0"/>
        </a:spcAft>
        <a:defRPr sz="2579">
          <a:solidFill>
            <a:schemeClr val="tx1"/>
          </a:solidFill>
          <a:latin typeface="Calibri" pitchFamily="34" charset="0"/>
        </a:defRPr>
      </a:lvl3pPr>
      <a:lvl4pPr algn="ctr" defTabSz="538951" rtl="0" eaLnBrk="0" fontAlgn="base" hangingPunct="0">
        <a:spcBef>
          <a:spcPct val="0"/>
        </a:spcBef>
        <a:spcAft>
          <a:spcPct val="0"/>
        </a:spcAft>
        <a:defRPr sz="2579">
          <a:solidFill>
            <a:schemeClr val="tx1"/>
          </a:solidFill>
          <a:latin typeface="Calibri" pitchFamily="34" charset="0"/>
        </a:defRPr>
      </a:lvl4pPr>
      <a:lvl5pPr algn="ctr" defTabSz="538951" rtl="0" eaLnBrk="0" fontAlgn="base" hangingPunct="0">
        <a:spcBef>
          <a:spcPct val="0"/>
        </a:spcBef>
        <a:spcAft>
          <a:spcPct val="0"/>
        </a:spcAft>
        <a:defRPr sz="2579">
          <a:solidFill>
            <a:schemeClr val="tx1"/>
          </a:solidFill>
          <a:latin typeface="Calibri" pitchFamily="34" charset="0"/>
        </a:defRPr>
      </a:lvl5pPr>
      <a:lvl6pPr marL="190218" algn="ctr" defTabSz="538951" rtl="0" fontAlgn="base">
        <a:spcBef>
          <a:spcPct val="0"/>
        </a:spcBef>
        <a:spcAft>
          <a:spcPct val="0"/>
        </a:spcAft>
        <a:defRPr sz="2579">
          <a:solidFill>
            <a:schemeClr val="tx1"/>
          </a:solidFill>
          <a:latin typeface="Calibri" pitchFamily="34" charset="0"/>
        </a:defRPr>
      </a:lvl6pPr>
      <a:lvl7pPr marL="380436" algn="ctr" defTabSz="538951" rtl="0" fontAlgn="base">
        <a:spcBef>
          <a:spcPct val="0"/>
        </a:spcBef>
        <a:spcAft>
          <a:spcPct val="0"/>
        </a:spcAft>
        <a:defRPr sz="2579">
          <a:solidFill>
            <a:schemeClr val="tx1"/>
          </a:solidFill>
          <a:latin typeface="Calibri" pitchFamily="34" charset="0"/>
        </a:defRPr>
      </a:lvl7pPr>
      <a:lvl8pPr marL="570654" algn="ctr" defTabSz="538951" rtl="0" fontAlgn="base">
        <a:spcBef>
          <a:spcPct val="0"/>
        </a:spcBef>
        <a:spcAft>
          <a:spcPct val="0"/>
        </a:spcAft>
        <a:defRPr sz="2579">
          <a:solidFill>
            <a:schemeClr val="tx1"/>
          </a:solidFill>
          <a:latin typeface="Calibri" pitchFamily="34" charset="0"/>
        </a:defRPr>
      </a:lvl8pPr>
      <a:lvl9pPr marL="760872" algn="ctr" defTabSz="538951" rtl="0" fontAlgn="base">
        <a:spcBef>
          <a:spcPct val="0"/>
        </a:spcBef>
        <a:spcAft>
          <a:spcPct val="0"/>
        </a:spcAft>
        <a:defRPr sz="2579">
          <a:solidFill>
            <a:schemeClr val="tx1"/>
          </a:solidFill>
          <a:latin typeface="Calibri" pitchFamily="34" charset="0"/>
        </a:defRPr>
      </a:lvl9pPr>
    </p:titleStyle>
    <p:bodyStyle>
      <a:lvl1pPr marL="202107" indent="-202107" algn="l" defTabSz="53895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72" kern="1200">
          <a:solidFill>
            <a:schemeClr val="tx1"/>
          </a:solidFill>
          <a:latin typeface="+mn-lt"/>
          <a:ea typeface="+mn-ea"/>
          <a:cs typeface="+mn-cs"/>
        </a:defRPr>
      </a:lvl1pPr>
      <a:lvl2pPr marL="437898" indent="-168422" algn="l" defTabSz="53895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664" kern="1200">
          <a:solidFill>
            <a:schemeClr val="tx1"/>
          </a:solidFill>
          <a:latin typeface="+mn-lt"/>
          <a:ea typeface="+mn-ea"/>
          <a:cs typeface="+mn-cs"/>
        </a:defRPr>
      </a:lvl2pPr>
      <a:lvl3pPr marL="673689" indent="-134738" algn="l" defTabSz="53895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14" kern="1200">
          <a:solidFill>
            <a:schemeClr val="tx1"/>
          </a:solidFill>
          <a:latin typeface="+mn-lt"/>
          <a:ea typeface="+mn-ea"/>
          <a:cs typeface="+mn-cs"/>
        </a:defRPr>
      </a:lvl3pPr>
      <a:lvl4pPr marL="943164" indent="-134738" algn="l" defTabSz="53895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165" kern="1200">
          <a:solidFill>
            <a:schemeClr val="tx1"/>
          </a:solidFill>
          <a:latin typeface="+mn-lt"/>
          <a:ea typeface="+mn-ea"/>
          <a:cs typeface="+mn-cs"/>
        </a:defRPr>
      </a:lvl4pPr>
      <a:lvl5pPr marL="1212639" indent="-134738" algn="l" defTabSz="53895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165" kern="1200">
          <a:solidFill>
            <a:schemeClr val="tx1"/>
          </a:solidFill>
          <a:latin typeface="+mn-lt"/>
          <a:ea typeface="+mn-ea"/>
          <a:cs typeface="+mn-cs"/>
        </a:defRPr>
      </a:lvl5pPr>
      <a:lvl6pPr marL="1482882" indent="-134807" algn="l" defTabSz="539230" rtl="0" eaLnBrk="1" latinLnBrk="0" hangingPunct="1">
        <a:spcBef>
          <a:spcPct val="20000"/>
        </a:spcBef>
        <a:buFont typeface="Arial" pitchFamily="34" charset="0"/>
        <a:buChar char="•"/>
        <a:defRPr sz="1165" kern="1200">
          <a:solidFill>
            <a:schemeClr val="tx1"/>
          </a:solidFill>
          <a:latin typeface="+mn-lt"/>
          <a:ea typeface="+mn-ea"/>
          <a:cs typeface="+mn-cs"/>
        </a:defRPr>
      </a:lvl6pPr>
      <a:lvl7pPr marL="1752497" indent="-134807" algn="l" defTabSz="539230" rtl="0" eaLnBrk="1" latinLnBrk="0" hangingPunct="1">
        <a:spcBef>
          <a:spcPct val="20000"/>
        </a:spcBef>
        <a:buFont typeface="Arial" pitchFamily="34" charset="0"/>
        <a:buChar char="•"/>
        <a:defRPr sz="1165" kern="1200">
          <a:solidFill>
            <a:schemeClr val="tx1"/>
          </a:solidFill>
          <a:latin typeface="+mn-lt"/>
          <a:ea typeface="+mn-ea"/>
          <a:cs typeface="+mn-cs"/>
        </a:defRPr>
      </a:lvl7pPr>
      <a:lvl8pPr marL="2022112" indent="-134807" algn="l" defTabSz="539230" rtl="0" eaLnBrk="1" latinLnBrk="0" hangingPunct="1">
        <a:spcBef>
          <a:spcPct val="20000"/>
        </a:spcBef>
        <a:buFont typeface="Arial" pitchFamily="34" charset="0"/>
        <a:buChar char="•"/>
        <a:defRPr sz="1165" kern="1200">
          <a:solidFill>
            <a:schemeClr val="tx1"/>
          </a:solidFill>
          <a:latin typeface="+mn-lt"/>
          <a:ea typeface="+mn-ea"/>
          <a:cs typeface="+mn-cs"/>
        </a:defRPr>
      </a:lvl8pPr>
      <a:lvl9pPr marL="2291727" indent="-134807" algn="l" defTabSz="539230" rtl="0" eaLnBrk="1" latinLnBrk="0" hangingPunct="1">
        <a:spcBef>
          <a:spcPct val="20000"/>
        </a:spcBef>
        <a:buFont typeface="Arial" pitchFamily="34" charset="0"/>
        <a:buChar char="•"/>
        <a:defRPr sz="11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1pPr>
      <a:lvl2pPr marL="269615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2pPr>
      <a:lvl3pPr marL="539230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3pPr>
      <a:lvl4pPr marL="808845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4pPr>
      <a:lvl5pPr marL="1078460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5pPr>
      <a:lvl6pPr marL="1348075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6pPr>
      <a:lvl7pPr marL="1617690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7pPr>
      <a:lvl8pPr marL="1887304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8pPr>
      <a:lvl9pPr marL="2156919" algn="l" defTabSz="539230" rtl="0" eaLnBrk="1" latinLnBrk="0" hangingPunct="1">
        <a:defRPr sz="108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432CF6FB-C479-43D5-A343-5053B8B373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26E5750-55F6-4F23-B9B6-C0F126FBEDB0}"/>
              </a:ext>
            </a:extLst>
          </p:cNvPr>
          <p:cNvSpPr/>
          <p:nvPr/>
        </p:nvSpPr>
        <p:spPr>
          <a:xfrm>
            <a:off x="364968" y="0"/>
            <a:ext cx="5390064" cy="1617019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661" b="1" dirty="0">
                <a:ln w="38100">
                  <a:solidFill>
                    <a:schemeClr val="bg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Lis-moi dans la main tzigane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5FA32B2-3F3E-4CC0-919C-E85E951E4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60000"/>
            <a:ext cx="1800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98" b="1" dirty="0">
                <a:solidFill>
                  <a:srgbClr val="00FFFF"/>
                </a:solidFill>
                <a:latin typeface="Fine Hand" pitchFamily="66" charset="0"/>
              </a:rPr>
              <a:t>Par Marie José (1949)</a:t>
            </a:r>
          </a:p>
          <a:p>
            <a:pPr algn="ctr" eaLnBrk="1" hangingPunct="1"/>
            <a:r>
              <a:rPr lang="fr-FR" altLang="fr-FR" sz="998" b="1" dirty="0">
                <a:solidFill>
                  <a:srgbClr val="00FFFF"/>
                </a:solidFill>
                <a:latin typeface="Fine Hand" pitchFamily="66" charset="0"/>
              </a:rPr>
              <a:t>Diaporama </a:t>
            </a:r>
            <a:r>
              <a:rPr lang="fr-FR" altLang="fr-FR" sz="998" b="1" dirty="0">
                <a:solidFill>
                  <a:srgbClr val="00FFFF"/>
                </a:solidFill>
                <a:latin typeface="Ebrima" panose="02000000000000000000" pitchFamily="2" charset="0"/>
              </a:rPr>
              <a:t>© </a:t>
            </a:r>
            <a:r>
              <a:rPr lang="fr-FR" altLang="fr-FR" sz="998" b="1" dirty="0">
                <a:solidFill>
                  <a:srgbClr val="00FFFF"/>
                </a:solidFill>
                <a:latin typeface="Fine Hand" pitchFamily="66" charset="0"/>
              </a:rPr>
              <a:t>Apex</a:t>
            </a:r>
          </a:p>
        </p:txBody>
      </p:sp>
    </p:spTree>
  </p:cSld>
  <p:clrMapOvr>
    <a:masterClrMapping/>
  </p:clrMapOvr>
  <p:transition advClick="0" advTm="14000">
    <p:sndAc>
      <p:stSnd>
        <p:snd r:embed="rId2" name="Lis-moi dans la main tziga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1">
            <a:extLst>
              <a:ext uri="{FF2B5EF4-FFF2-40B4-BE49-F238E27FC236}">
                <a16:creationId xmlns:a16="http://schemas.microsoft.com/office/drawing/2014/main" id="{CCBD73EF-74C5-44B5-B724-43DC331928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57BBBB-E089-4D08-BE75-912B59EF25ED}"/>
              </a:ext>
            </a:extLst>
          </p:cNvPr>
          <p:cNvSpPr/>
          <p:nvPr/>
        </p:nvSpPr>
        <p:spPr>
          <a:xfrm>
            <a:off x="364968" y="0"/>
            <a:ext cx="5390064" cy="1617019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661" b="1" dirty="0">
                <a:ln w="38100">
                  <a:solidFill>
                    <a:schemeClr val="bg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Lis-moi dans la main tzigane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E7736AB8-6249-46DE-B10C-580C80B5FA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60000"/>
            <a:ext cx="1800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98" b="1" dirty="0">
                <a:solidFill>
                  <a:srgbClr val="00FFFF"/>
                </a:solidFill>
                <a:latin typeface="Fine Hand" pitchFamily="66" charset="0"/>
              </a:rPr>
              <a:t>Par Marie José (1949)</a:t>
            </a:r>
          </a:p>
          <a:p>
            <a:pPr algn="ctr" eaLnBrk="1" hangingPunct="1"/>
            <a:r>
              <a:rPr lang="fr-FR" altLang="fr-FR" sz="998" b="1" dirty="0">
                <a:solidFill>
                  <a:srgbClr val="00FFFF"/>
                </a:solidFill>
                <a:latin typeface="Fine Hand" pitchFamily="66" charset="0"/>
              </a:rPr>
              <a:t>Diaporama </a:t>
            </a:r>
            <a:r>
              <a:rPr lang="fr-FR" altLang="fr-FR" sz="998" b="1" dirty="0">
                <a:solidFill>
                  <a:srgbClr val="00FFFF"/>
                </a:solidFill>
                <a:latin typeface="Ebrima" panose="02000000000000000000" pitchFamily="2" charset="0"/>
              </a:rPr>
              <a:t>© </a:t>
            </a:r>
            <a:r>
              <a:rPr lang="fr-FR" altLang="fr-FR" sz="998" b="1" dirty="0">
                <a:solidFill>
                  <a:srgbClr val="00FFFF"/>
                </a:solidFill>
                <a:latin typeface="Fine Hand" pitchFamily="66" charset="0"/>
              </a:rPr>
              <a:t>Apex</a:t>
            </a:r>
          </a:p>
        </p:txBody>
      </p:sp>
      <p:pic>
        <p:nvPicPr>
          <p:cNvPr id="3074" name="Image 1">
            <a:extLst>
              <a:ext uri="{FF2B5EF4-FFF2-40B4-BE49-F238E27FC236}">
                <a16:creationId xmlns:a16="http://schemas.microsoft.com/office/drawing/2014/main" id="{595EF59D-E753-455D-B582-AD8D1D8BE8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746D48C-B7AF-4F54-87F2-3F39625ACB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2D5B677-9153-4AD2-AF35-DC41FF419B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32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84058EA-DEB8-4270-A4F6-7AB36D23EF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A3F67C-0D1C-473D-BC12-A5AB6AE7E0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" y="0"/>
            <a:ext cx="1677527" cy="1474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Le soir descend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Quel est ce passant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Là-bas qui vient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C´est un bohémien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Des gens m´ont dit qu´il dévoilait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De l´avenir, les mille et un secrets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Holà... gitan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Auprès de moi, viens t´en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Révèle moi ce que tu vois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E67AB97-B8AE-4FA2-B073-8E14C9C4F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438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5B5575-EC9C-4B56-9987-7309E3DFA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1778492" cy="1474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Le soir descend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Quel est ce passant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Là-bas qui vient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C´est un bohémien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Des gens m´ont dit qu´il dévoilait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De l´avenir, les mille et un secrets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Holà... gitan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Auprès de moi, viens t´en</a:t>
            </a:r>
          </a:p>
          <a:p>
            <a:pPr eaLnBrk="1" hangingPunct="1"/>
            <a:r>
              <a:rPr lang="fr-FR" altLang="fr-FR" sz="998" dirty="0">
                <a:latin typeface="Andy" panose="03080602030302030203" pitchFamily="66" charset="0"/>
              </a:rPr>
              <a:t>Révèle moi ce que tu vois</a:t>
            </a:r>
          </a:p>
        </p:txBody>
      </p:sp>
      <p:pic>
        <p:nvPicPr>
          <p:cNvPr id="4098" name="Image 2">
            <a:extLst>
              <a:ext uri="{FF2B5EF4-FFF2-40B4-BE49-F238E27FC236}">
                <a16:creationId xmlns:a16="http://schemas.microsoft.com/office/drawing/2014/main" id="{C119260C-86B4-4AFF-B46D-32E39701D5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EDA64AF-FB53-4379-A7C0-A909AAD831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F82005F-65AE-42A0-B3B4-E158E1AB2C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838DFF3-3A92-41D8-A146-11ED2B5B7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" y="0"/>
            <a:ext cx="1701132" cy="86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Dis-moi quel est mon destin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Richesse, honneurs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Amour, bonheur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Tous les rêves de mon cœur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000"/>
    </mc:Choice>
    <mc:Fallback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6089815-FA6A-4A20-9B0F-234666F5E9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4380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727050-059E-447C-B460-070FD3065B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" y="0"/>
            <a:ext cx="1701132" cy="86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Dis-moi quel est mon destin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Richesse, honneurs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Amour, bonheur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Tous les rêves de mon cœur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4084DB31-35DA-4EAF-BD35-725A7A163B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3D069F0-4E42-4379-90FA-B8331E904D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16995E2-4FEF-4EC2-B443-E00F944407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E9BF622-E6AB-45F5-9A3E-B21912BDD7F3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5832B85-1A22-4E50-ABEA-93F607D24C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2036809" cy="116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Surtout, ne me cache rien 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De toi ce soir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Je veux savoir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Si je dois garder l´espoir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A l´idée que je vais tout connaître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Je frémis de joie et de frayeur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000"/>
    </mc:Choice>
    <mc:Fallback xmlns="">
      <p:transition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5A3F167-5957-4A44-A466-A3FD43C27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30BC95-B507-4664-9BEB-096C702A7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2036809" cy="116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Surtout, ne me cache rien 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De toi ce soir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Je veux savoir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Si je dois garder l´espoir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A l´idée que je vais tout connaître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Je frémis de joie et de frayeur</a:t>
            </a:r>
          </a:p>
        </p:txBody>
      </p:sp>
      <p:pic>
        <p:nvPicPr>
          <p:cNvPr id="6146" name="Image 2">
            <a:extLst>
              <a:ext uri="{FF2B5EF4-FFF2-40B4-BE49-F238E27FC236}">
                <a16:creationId xmlns:a16="http://schemas.microsoft.com/office/drawing/2014/main" id="{F9A031BA-2555-4A1C-8645-00E4EDB00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5E6E1D1-4AFF-46FB-A2A2-3B06C4714A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CC1CB70-EDD4-4F08-9799-F4E26845B830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BBBEC0F-3BED-48F5-A344-7C9F36D1E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2036809" cy="86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Dis-moi quel est mon destin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Richesse, honneurs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Amour, bonheur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Tous les rêves de mon cœur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F5A16AC-6451-4291-BC45-A4724C1E3C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4380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303121-8C1C-4157-8C08-1A9DE0AE3D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2036809" cy="86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Dis-moi quel est mon destin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Richesse, honneurs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Amour, bonheur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Tous les rêves de mon cœur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526F2D04-5B93-467D-B5EB-00F5CA620A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EA7D24F-BA41-47A9-A114-6EE89753DB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5CB2D07-41BB-4DB9-84E2-B9F3F26D43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439CEF1-A0FE-476B-876A-E09BF6FA68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2D2CD4-6460-4FA6-8397-419071BB0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" y="0"/>
            <a:ext cx="2425371" cy="1476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Je sens en moi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Monter un émoi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Ce n´est qu´un jeu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Mais je tremble un peu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Tu réfléchis bien longuement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Me prédis-tu des joies ou des tourments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Il faut parler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Il faut me révéler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Tous les secrets que tu connais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F4DF0E6-07D0-46BA-ADAC-790CE1916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4380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0791970-3F8D-4763-8176-53F2D225C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" y="0"/>
            <a:ext cx="2425371" cy="1476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Je sens en moi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Monter un émoi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Ce n´est qu´un jeu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Mais je tremble un peu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Tu réfléchis bien longuement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Me prédis-tu des joies ou des tourments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Il faut parler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Il faut me révéler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Tous les secrets que tu connais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B8AABBB3-91A8-49FF-B4E0-2BE524316F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2">
            <a:extLst>
              <a:ext uri="{FF2B5EF4-FFF2-40B4-BE49-F238E27FC236}">
                <a16:creationId xmlns:a16="http://schemas.microsoft.com/office/drawing/2014/main" id="{05B542C7-F10C-48E2-ADE7-BC914717B0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3AA3691-661E-4942-A85F-3905186C2A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0A372D-8C79-4741-950F-5C516FA0A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97" y="0"/>
            <a:ext cx="1677527" cy="86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Dis-moi quel est mon destin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Richesse, honneurs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Amour, bonheur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Tous les rêves de mon cœur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050750A-0E44-435A-B26D-74E8F01E50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4380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E5F25FB-B2DA-43DB-BBE9-8B10A8C2E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97" y="0"/>
            <a:ext cx="1677527" cy="86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Dis-moi quel est mon destin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Richesse, honneurs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Amour, bonheur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Tous les rêves de mon cœur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7F11A525-BD8F-4D97-A846-E64F4E01A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EBAC6D2-B645-458E-B5F3-DC65450BD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BC67916-0A65-445E-81B3-7F27CBA1C5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EEA0945-FD90-478B-B592-F4168502CE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F4D9DC-D1C8-4B93-B35D-78C88EEE6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2036809" cy="116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Surtout, ne me cache rien 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De toi ce soir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Je veux savoir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Si je dois garder l´espoir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Soudain quel effroi sur ton visage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Verrais-tu le signe du malheur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F1A3ED3-D41B-493F-A00F-613B19A20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C5C9952-B30E-48CE-959D-724F33A57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2036809" cy="116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Surtout, ne me cache rien 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De toi ce soir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Je veux savoir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Si je dois garder l´espoir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Soudain quel effroi sur ton visage</a:t>
            </a:r>
          </a:p>
          <a:p>
            <a:pPr eaLnBrk="1" hangingPunct="1"/>
            <a:r>
              <a:rPr lang="fr-FR" altLang="fr-FR" sz="999" dirty="0">
                <a:solidFill>
                  <a:schemeClr val="bg1"/>
                </a:solidFill>
                <a:latin typeface="Andy" panose="03080602030302030203" pitchFamily="66" charset="0"/>
              </a:rPr>
              <a:t>Verrais-tu le signe du malheur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5D40A1C7-42F6-43D4-AF1B-9F28437B4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132C0A3-59F9-46D2-83B1-1271B74D41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630A588-B37F-4AD6-B06E-2A729BB159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73B8AFC-5D2E-42CB-A222-3013D8972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2036809" cy="86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Dis-moi quel est mon destin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Tu vois, j´attends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Le cœur battant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Non ne parle pas va t´en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77457009-0489-4EB4-8726-AC10C027F5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5685E9EE-C1D9-42C9-88B6-C5A5F80C0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0" y="0"/>
            <a:ext cx="2036809" cy="86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954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Lis-moi dans la main, Tzigane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Dis-moi quel est mon destin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Tu vois, j´attends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Le cœur battant</a:t>
            </a:r>
          </a:p>
          <a:p>
            <a:pPr eaLnBrk="1" hangingPunct="1"/>
            <a:r>
              <a:rPr lang="fr-FR" altLang="fr-FR" sz="999" dirty="0">
                <a:latin typeface="Andy" panose="03080602030302030203" pitchFamily="66" charset="0"/>
              </a:rPr>
              <a:t>Non ne parle pas va t´en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425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649" y="283876"/>
            <a:ext cx="2874701" cy="287507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1656" y="3151202"/>
            <a:ext cx="1796688" cy="26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589" tIns="22795" rIns="45589" bIns="22795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5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490" y="880377"/>
            <a:ext cx="1617019" cy="1617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712484" y="-355376"/>
            <a:ext cx="2695032" cy="1587355"/>
          </a:xfrm>
          <a:prstGeom prst="rect">
            <a:avLst/>
          </a:prstGeom>
          <a:noFill/>
        </p:spPr>
        <p:txBody>
          <a:bodyPr wrap="square" lIns="45589" tIns="22795" rIns="45589" bIns="22795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6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582</Words>
  <Application>Microsoft Office PowerPoint</Application>
  <PresentationFormat>Personnalisé</PresentationFormat>
  <Paragraphs>115</Paragraphs>
  <Slides>10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Andy</vt:lpstr>
      <vt:lpstr>Algerian</vt:lpstr>
      <vt:lpstr>Ebrima</vt:lpstr>
      <vt:lpstr>Calibri</vt:lpstr>
      <vt:lpstr>Fine Hand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57</cp:revision>
  <dcterms:created xsi:type="dcterms:W3CDTF">2013-03-26T08:13:36Z</dcterms:created>
  <dcterms:modified xsi:type="dcterms:W3CDTF">2024-03-26T09:17:07Z</dcterms:modified>
</cp:coreProperties>
</file>