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4">
            <a:hlinkClick r:id="" action="ppaction://media"/>
            <a:extLst>
              <a:ext uri="{FF2B5EF4-FFF2-40B4-BE49-F238E27FC236}">
                <a16:creationId xmlns:a16="http://schemas.microsoft.com/office/drawing/2014/main" id="{9C788740-0EC4-727A-DC27-126610B5321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826859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2024-04-02T18:11:58Z</dcterms:modified>
</cp:coreProperties>
</file>