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3">
            <a:hlinkClick r:id="" action="ppaction://media"/>
            <a:extLst>
              <a:ext uri="{FF2B5EF4-FFF2-40B4-BE49-F238E27FC236}">
                <a16:creationId xmlns:a16="http://schemas.microsoft.com/office/drawing/2014/main" id="{285F31F7-C5B3-1286-90E3-93AE7E5400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85964" y="529252"/>
            <a:ext cx="3312368" cy="527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2024-04-02T18:01:30Z</dcterms:modified>
</cp:coreProperties>
</file>