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78" r:id="rId5"/>
    <p:sldId id="315" r:id="rId6"/>
    <p:sldId id="281" r:id="rId7"/>
    <p:sldId id="264" r:id="rId8"/>
    <p:sldId id="314" r:id="rId9"/>
    <p:sldId id="288" r:id="rId10"/>
    <p:sldId id="313" r:id="rId11"/>
    <p:sldId id="285" r:id="rId12"/>
    <p:sldId id="312" r:id="rId13"/>
    <p:sldId id="311" r:id="rId14"/>
    <p:sldId id="287" r:id="rId15"/>
    <p:sldId id="302" r:id="rId16"/>
    <p:sldId id="301" r:id="rId17"/>
    <p:sldId id="300" r:id="rId18"/>
    <p:sldId id="299" r:id="rId19"/>
    <p:sldId id="297" r:id="rId20"/>
    <p:sldId id="298" r:id="rId21"/>
    <p:sldId id="289" r:id="rId22"/>
    <p:sldId id="310" r:id="rId23"/>
    <p:sldId id="296" r:id="rId24"/>
    <p:sldId id="309" r:id="rId25"/>
    <p:sldId id="295" r:id="rId26"/>
    <p:sldId id="294" r:id="rId27"/>
    <p:sldId id="307" r:id="rId28"/>
    <p:sldId id="306" r:id="rId29"/>
    <p:sldId id="305" r:id="rId30"/>
    <p:sldId id="304" r:id="rId31"/>
    <p:sldId id="31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59" autoAdjust="0"/>
    <p:restoredTop sz="94660"/>
  </p:normalViewPr>
  <p:slideViewPr>
    <p:cSldViewPr>
      <p:cViewPr varScale="1">
        <p:scale>
          <a:sx n="70" d="100"/>
          <a:sy n="70" d="100"/>
        </p:scale>
        <p:origin x="756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audio" Target="../media/audio1.wav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2348880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Děti  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Sweethearts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wife.wav"/>
            </a:hlinkClick>
            <a:extLst>
              <a:ext uri="{FF2B5EF4-FFF2-40B4-BE49-F238E27FC236}">
                <a16:creationId xmlns:a16="http://schemas.microsoft.com/office/drawing/2014/main" id="{4B236A10-B629-065A-3C3A-A20A49A300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0823" y="1124744"/>
            <a:ext cx="360040" cy="32439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BA8D4E7-2953-9F31-6508-6EAA576B29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6" name="Picture 7">
            <a:extLst>
              <a:ext uri="{FF2B5EF4-FFF2-40B4-BE49-F238E27FC236}">
                <a16:creationId xmlns:a16="http://schemas.microsoft.com/office/drawing/2014/main" id="{024C7867-1650-6004-4A56-3B44203F3C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8048" y="5763462"/>
            <a:ext cx="1079500" cy="47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6D946CF3-B022-C336-C85D-9C3C7C3DE1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9" name="Picture 7">
            <a:extLst>
              <a:ext uri="{FF2B5EF4-FFF2-40B4-BE49-F238E27FC236}">
                <a16:creationId xmlns:a16="http://schemas.microsoft.com/office/drawing/2014/main" id="{715B7134-A122-3478-7021-F810F7C35A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424" y="651861"/>
            <a:ext cx="6696124" cy="5225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WordArt 13">
            <a:extLst>
              <a:ext uri="{FF2B5EF4-FFF2-40B4-BE49-F238E27FC236}">
                <a16:creationId xmlns:a16="http://schemas.microsoft.com/office/drawing/2014/main" id="{12869FDC-7683-34F6-3D56-6D85BFA11D6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680176" y="206084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WordArt 14">
            <a:extLst>
              <a:ext uri="{FF2B5EF4-FFF2-40B4-BE49-F238E27FC236}">
                <a16:creationId xmlns:a16="http://schemas.microsoft.com/office/drawing/2014/main" id="{4308D7D7-3C28-9A9D-0365-D345A74FCF7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020812" y="342900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wife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6" name="wif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FF20DDC2-77E4-ABEB-EED3-6DDFE7E62C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Picture 6">
            <a:extLst>
              <a:ext uri="{FF2B5EF4-FFF2-40B4-BE49-F238E27FC236}">
                <a16:creationId xmlns:a16="http://schemas.microsoft.com/office/drawing/2014/main" id="{67586B27-9F83-D6AE-5619-0748658E33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440" y="692696"/>
            <a:ext cx="6896782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B97DD94F-3543-2AA7-E9C5-19DD6D5464B5}"/>
              </a:ext>
            </a:extLst>
          </p:cNvPr>
          <p:cNvSpPr/>
          <p:nvPr/>
        </p:nvSpPr>
        <p:spPr>
          <a:xfrm>
            <a:off x="6816080" y="2504804"/>
            <a:ext cx="4032448" cy="21236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Děti</a:t>
            </a:r>
          </a:p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2  </a:t>
            </a:r>
            <a:r>
              <a:rPr lang="cs-CZ" sz="44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Sweethearts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9557F1D9-B24A-98BD-0CC5-74784A0EB7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67AAAAFC-714A-B54B-0FC1-B71AF12BF4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8048" y="5763462"/>
            <a:ext cx="1079500" cy="47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16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F0C2F97-785B-6B81-A27A-913C3220EB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93EE242-90FB-AC3B-57E0-86F265A92F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3031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538C623-A07A-F08F-46C6-81083E4E85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4830E0EC-1896-C861-C1FE-8DC63E67BF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1FC79A78-CB1F-B470-45D4-5ADF85045C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600" y="764704"/>
            <a:ext cx="6717354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D8D5EB90-362D-26F4-8009-15EA35B983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35D092C-0D0E-55AB-00FC-C4ACE73EE0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095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4F0737B-E9A2-4EEB-F90F-F7D77D1234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66D50F0-160D-5C10-6737-0F3ED5C9BA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6407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182B52F-CF9C-99AE-20EE-B5869268CD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ECF0E30-E1E5-8268-C0A9-0F37DC2B75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9185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793E4D21-A0B8-3897-36B9-0DB74D124C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80158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9EC6EF-F987-A222-21BC-7CD8CE7BA6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38F4A83-7F33-4A57-11D6-DF45C1D15F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191A1EEA-46C8-EA3E-D6CC-F20EDE463A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CA965ED5-5DC4-FBE2-3311-37D2826213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F27011D-DC18-8129-C1BD-A239B63764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5ED140A-8039-B48B-C101-48C83CC3C4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8170DC44-DFBB-1AEB-E455-0602F8362C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4FDA2C3-ACE0-B0FC-AA95-5C7026973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12F61C0F-0F12-A1DB-ED99-E8268985F0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C54A1B35-0F17-8995-3964-C093D3A7BD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5E8C8CBA-AA0F-7904-A9BA-EBF4F6FDFB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>
            <a:extLst>
              <a:ext uri="{FF2B5EF4-FFF2-40B4-BE49-F238E27FC236}">
                <a16:creationId xmlns:a16="http://schemas.microsoft.com/office/drawing/2014/main" id="{28F5A245-D961-449F-5382-ABF87DE56F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5400600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9">
            <a:extLst>
              <a:ext uri="{FF2B5EF4-FFF2-40B4-BE49-F238E27FC236}">
                <a16:creationId xmlns:a16="http://schemas.microsoft.com/office/drawing/2014/main" id="{EE739AA2-AFC7-9B38-956C-2913F7C244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976" y="548680"/>
            <a:ext cx="5616624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2FD36217-A78E-D4B2-4575-9A86AA1876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251D65B-BE32-3349-76F1-C96A9302DA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946B943-B61C-74F6-DA28-5C6D726D4D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D0448F0-DBF7-5018-83C8-6434CC44B9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86E8C16-4B5D-A2C6-A070-3C82779BE5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A750B03C-2CA5-9565-670E-FF1602C0B8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3B8E748D-9100-681A-3849-CD2E9D26ED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F3FB44A6-899F-FB85-73A1-07EC13066C03}"/>
              </a:ext>
            </a:extLst>
          </p:cNvPr>
          <p:cNvSpPr/>
          <p:nvPr/>
        </p:nvSpPr>
        <p:spPr>
          <a:xfrm>
            <a:off x="5723" y="836712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chemeClr val="bg1">
                  <a:lumMod val="8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290</TotalTime>
  <Words>32</Words>
  <Application>Microsoft Office PowerPoint</Application>
  <PresentationFormat>Širokoúhlá obrazovka</PresentationFormat>
  <Paragraphs>11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5" baseType="lpstr">
      <vt:lpstr>Arial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95</cp:revision>
  <dcterms:created xsi:type="dcterms:W3CDTF">2020-02-21T13:54:42Z</dcterms:created>
  <dcterms:modified xsi:type="dcterms:W3CDTF">2024-04-05T16:40:33Z</dcterms:modified>
</cp:coreProperties>
</file>