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2" r:id="rId2"/>
    <p:sldId id="360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kW9lv1RLIulJgbXMiMpUw==" hashData="N0X7F+HqnzXN/8sB1M111M1s+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A3159C"/>
    <a:srgbClr val="C519BD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04" autoAdjust="0"/>
    <p:restoredTop sz="94660"/>
  </p:normalViewPr>
  <p:slideViewPr>
    <p:cSldViewPr>
      <p:cViewPr>
        <p:scale>
          <a:sx n="75" d="100"/>
          <a:sy n="75" d="100"/>
        </p:scale>
        <p:origin x="-1502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2F73D37-C3B8-4838-A3BB-9CDFA8F5B378}" type="datetimeFigureOut">
              <a:rPr lang="fr-FR"/>
              <a:pPr>
                <a:defRPr/>
              </a:pPr>
              <a:t>02/04/2024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48EC0F-5586-461C-85CC-7F9BDCB007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0402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0D19C5-95FD-4DC2-9780-7E0B1A476EA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76E49C0-0467-4DED-A442-39A37545BFE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15DF166-4733-48A5-B381-B8193046961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F2FDB5-DEA5-4864-B279-6492F2507E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6116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82DC1-E7E6-498F-8789-F5D95D228A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7098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6FA85-1DB3-4803-9358-EC0B0D5C22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4051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6DF59-1C1F-4F44-B312-BB8F5EEA6F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1754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9EAC28-1A59-4B64-A7DA-8EE849EEAA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2194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82DD7-EE27-4906-B41F-40CDB5DD7D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0522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BD992-9CAC-4753-91E1-B9F4C7AB6A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4656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BAD95-AE4C-45DC-B601-D608AA43BA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7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9CF90B-42AE-4DEB-A7CF-500D625164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743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8666F-1973-4FBD-BACF-89CE1474AF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2148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F6484-5B27-417C-BBF9-DA19CA36CA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857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667">
              <a:schemeClr val="accent4">
                <a:lumMod val="10000"/>
              </a:schemeClr>
            </a:gs>
            <a:gs pos="91000">
              <a:srgbClr val="FFC000"/>
            </a:gs>
            <a:gs pos="83000">
              <a:srgbClr val="A3159C"/>
            </a:gs>
            <a:gs pos="75000">
              <a:schemeClr val="accent6">
                <a:lumMod val="75000"/>
              </a:schemeClr>
            </a:gs>
            <a:gs pos="97000">
              <a:schemeClr val="accent4">
                <a:lumMod val="10000"/>
              </a:schemeClr>
            </a:gs>
            <a:gs pos="78000">
              <a:srgbClr val="00CC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F9C390-DB01-4106-87DF-A9CF7B88B5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1.wav"/><Relationship Id="rId42" Type="http://schemas.openxmlformats.org/officeDocument/2006/relationships/image" Target="../media/image35.png"/><Relationship Id="rId47" Type="http://schemas.openxmlformats.org/officeDocument/2006/relationships/image" Target="../media/image38.png"/><Relationship Id="rId50" Type="http://schemas.microsoft.com/office/2007/relationships/hdphoto" Target="../media/hdphoto5.wdp"/><Relationship Id="rId55" Type="http://schemas.openxmlformats.org/officeDocument/2006/relationships/image" Target="../media/image44.jpeg"/><Relationship Id="rId63" Type="http://schemas.openxmlformats.org/officeDocument/2006/relationships/image" Target="../media/image49.png"/><Relationship Id="rId68" Type="http://schemas.openxmlformats.org/officeDocument/2006/relationships/image" Target="../media/image53.png"/><Relationship Id="rId7" Type="http://schemas.openxmlformats.org/officeDocument/2006/relationships/image" Target="../media/image5.gif"/><Relationship Id="rId71" Type="http://schemas.openxmlformats.org/officeDocument/2006/relationships/audio" Target="../media/audio14.wav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9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8.gif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32.jpeg"/><Relationship Id="rId40" Type="http://schemas.openxmlformats.org/officeDocument/2006/relationships/image" Target="../media/image34.jpeg"/><Relationship Id="rId45" Type="http://schemas.openxmlformats.org/officeDocument/2006/relationships/image" Target="../media/image37.png"/><Relationship Id="rId53" Type="http://schemas.openxmlformats.org/officeDocument/2006/relationships/image" Target="../media/image42.jpeg"/><Relationship Id="rId58" Type="http://schemas.microsoft.com/office/2007/relationships/hdphoto" Target="../media/hdphoto6.wdp"/><Relationship Id="rId66" Type="http://schemas.openxmlformats.org/officeDocument/2006/relationships/image" Target="../media/image51.gif"/><Relationship Id="rId5" Type="http://schemas.openxmlformats.org/officeDocument/2006/relationships/image" Target="../media/image13.png"/><Relationship Id="rId15" Type="http://schemas.openxmlformats.org/officeDocument/2006/relationships/image" Target="../media/image4.gif"/><Relationship Id="rId23" Type="http://schemas.openxmlformats.org/officeDocument/2006/relationships/image" Target="../media/image25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39.png"/><Relationship Id="rId57" Type="http://schemas.openxmlformats.org/officeDocument/2006/relationships/image" Target="../media/image46.jpeg"/><Relationship Id="rId61" Type="http://schemas.openxmlformats.org/officeDocument/2006/relationships/image" Target="../media/image48.png"/><Relationship Id="rId10" Type="http://schemas.openxmlformats.org/officeDocument/2006/relationships/image" Target="../media/image17.gif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microsoft.com/office/2007/relationships/hdphoto" Target="../media/hdphoto2.wdp"/><Relationship Id="rId52" Type="http://schemas.openxmlformats.org/officeDocument/2006/relationships/image" Target="../media/image41.jpeg"/><Relationship Id="rId60" Type="http://schemas.microsoft.com/office/2007/relationships/hdphoto" Target="../media/hdphoto7.wdp"/><Relationship Id="rId65" Type="http://schemas.openxmlformats.org/officeDocument/2006/relationships/image" Target="../media/image3.jp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audio" Target="../media/audio5.wav"/><Relationship Id="rId27" Type="http://schemas.openxmlformats.org/officeDocument/2006/relationships/image" Target="../media/image27.jpeg"/><Relationship Id="rId30" Type="http://schemas.openxmlformats.org/officeDocument/2006/relationships/audio" Target="../media/audio9.wav"/><Relationship Id="rId35" Type="http://schemas.openxmlformats.org/officeDocument/2006/relationships/image" Target="../media/image31.jpeg"/><Relationship Id="rId43" Type="http://schemas.openxmlformats.org/officeDocument/2006/relationships/image" Target="../media/image36.jpeg"/><Relationship Id="rId48" Type="http://schemas.microsoft.com/office/2007/relationships/hdphoto" Target="../media/hdphoto4.wdp"/><Relationship Id="rId56" Type="http://schemas.openxmlformats.org/officeDocument/2006/relationships/image" Target="../media/image45.jpeg"/><Relationship Id="rId64" Type="http://schemas.openxmlformats.org/officeDocument/2006/relationships/image" Target="../media/image50.jpeg"/><Relationship Id="rId69" Type="http://schemas.openxmlformats.org/officeDocument/2006/relationships/image" Target="../media/image54.png"/><Relationship Id="rId8" Type="http://schemas.openxmlformats.org/officeDocument/2006/relationships/image" Target="../media/image15.gif"/><Relationship Id="rId51" Type="http://schemas.openxmlformats.org/officeDocument/2006/relationships/image" Target="../media/image40.gif"/><Relationship Id="rId72" Type="http://schemas.openxmlformats.org/officeDocument/2006/relationships/image" Target="../media/image55.jpeg"/><Relationship Id="rId3" Type="http://schemas.openxmlformats.org/officeDocument/2006/relationships/image" Target="../media/image11.png"/><Relationship Id="rId12" Type="http://schemas.openxmlformats.org/officeDocument/2006/relationships/image" Target="../media/image19.png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3.wav"/><Relationship Id="rId46" Type="http://schemas.microsoft.com/office/2007/relationships/hdphoto" Target="../media/hdphoto3.wdp"/><Relationship Id="rId59" Type="http://schemas.openxmlformats.org/officeDocument/2006/relationships/image" Target="../media/image47.png"/><Relationship Id="rId67" Type="http://schemas.openxmlformats.org/officeDocument/2006/relationships/image" Target="../media/image52.png"/><Relationship Id="rId20" Type="http://schemas.openxmlformats.org/officeDocument/2006/relationships/audio" Target="../media/audio4.wav"/><Relationship Id="rId41" Type="http://schemas.microsoft.com/office/2007/relationships/hdphoto" Target="../media/hdphoto1.wdp"/><Relationship Id="rId54" Type="http://schemas.openxmlformats.org/officeDocument/2006/relationships/image" Target="../media/image43.jpeg"/><Relationship Id="rId62" Type="http://schemas.microsoft.com/office/2007/relationships/hdphoto" Target="../media/hdphoto8.wdp"/><Relationship Id="rId70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Jclaude\Desktop\aaaaaa_Modifié2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Ellipse 14"/>
          <p:cNvSpPr/>
          <p:nvPr/>
        </p:nvSpPr>
        <p:spPr bwMode="auto">
          <a:xfrm rot="3245282">
            <a:off x="4948238" y="2768600"/>
            <a:ext cx="1301750" cy="1320800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8" y="404813"/>
            <a:ext cx="806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66738" y="6064250"/>
            <a:ext cx="8064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77694" y="3225007"/>
            <a:ext cx="54752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955800" y="3286126"/>
            <a:ext cx="54768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998538" y="763588"/>
            <a:ext cx="7200900" cy="5272087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064" y="1164233"/>
            <a:ext cx="4334080" cy="456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3" descr="C:\Users\Jclaude\Desktop\77777 (FILEminimizer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1730375"/>
            <a:ext cx="3403600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0" y="6135688"/>
            <a:ext cx="106045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dre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0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12. Jolie Louise.wav">
            <a:hlinkClick r:id="" action="ppaction://media"/>
          </p:cNvPr>
          <p:cNvPicPr>
            <a:picLocks noRot="1" noChangeAspect="1"/>
          </p:cNvPicPr>
          <p:nvPr>
            <a:wavAudioFile r:embed="rId1" name="12. Jolie Louise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aaaaaa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12700"/>
            <a:ext cx="9129712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476375" y="1119188"/>
            <a:ext cx="6264275" cy="4686300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771800" y="1575990"/>
            <a:ext cx="504190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01. Je ne peux plus dire je t'aime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02. So Far </a:t>
            </a:r>
            <a:r>
              <a:rPr lang="fr-FR" b="1" dirty="0" err="1">
                <a:solidFill>
                  <a:schemeClr val="tx2">
                    <a:lumMod val="75000"/>
                  </a:schemeClr>
                </a:solidFill>
              </a:rPr>
              <a:t>Away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b="1" dirty="0" err="1">
                <a:solidFill>
                  <a:schemeClr val="tx2">
                    <a:lumMod val="75000"/>
                  </a:schemeClr>
                </a:solidFill>
              </a:rPr>
              <a:t>From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L.A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03. Diabolo Menthe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04. Suzanne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05. Virages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06. Hollywood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07. Petite Fille De Rêve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08. Je t'aimais je t'aime et je t'aimerai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09. On est comme on est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10. La Rue </a:t>
            </a:r>
            <a:r>
              <a:rPr lang="fr-FR" b="1" dirty="0" err="1">
                <a:solidFill>
                  <a:schemeClr val="tx2">
                    <a:lumMod val="75000"/>
                  </a:schemeClr>
                </a:solidFill>
              </a:rPr>
              <a:t>Madureira</a:t>
            </a:r>
            <a:endParaRPr lang="fr-FR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11. Marion les roses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12. Jolie Louise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13. Sacré Géranium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7" name="Picture 9" descr="C:\Users\Jclaude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" y="3344382"/>
            <a:ext cx="3483942" cy="3297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0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468938"/>
            <a:ext cx="9061450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Nolwenn Leroy - Je ne peux plus dire je t'aim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Nolwenn Leroy - So Far Away From L.A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Nolwenn Leroy - Suzann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Nolwenn Leroy - Diabolo menth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Nolwenn Leroy - Virage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6" name="Nolwenn Leroy - Hollywood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Nolwenn Leroy - Ma petite fille de rêv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84513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Nolwenn Leroy - Je t’aimais je t’aime et je t’aimerai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Nolwenn Leroy - On est comme on est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Nolwenn Leroy - La Rua Madureira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Nolwenn Leroy - Marions les rose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Nolwenn Leroy - Jolie Louis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Picture 64" descr="C:\Users\Solenn\Desktop\111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38688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19436957">
            <a:off x="1979613" y="1512888"/>
            <a:ext cx="374650" cy="369887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13" descr="C:\Users\Jclaude\Desktop\77777 (FILEminimizer)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655" y="1657350"/>
            <a:ext cx="1418269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83013" y="1524000"/>
            <a:ext cx="1522412" cy="1606550"/>
          </a:xfrm>
          <a:prstGeom prst="frame">
            <a:avLst>
              <a:gd name="adj1" fmla="val 7579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Picture 5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762" y="2844006"/>
            <a:ext cx="1970087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589240"/>
            <a:ext cx="6791325" cy="1530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0" descr="C:\Users\Jclaude\Desktop\SMYLET\FLEUR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887" y="5981700"/>
            <a:ext cx="868363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513" y="6350000"/>
            <a:ext cx="647700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3" descr="C:\Users\Marie-Jose\Desktop\NUMEROS JUKEBOX NOIR\13 (FILEminimizer).jpg">
            <a:hlinkClick r:id="" action="ppaction://noaction" highlightClick="1">
              <a:snd r:embed="rId71" name="Nolwenn Leroy - Sacré géranium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90353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Microsoft Office PowerPoint</Application>
  <PresentationFormat>Affichage à l'écran (4:3)</PresentationFormat>
  <Paragraphs>16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2024-04-02T07:34:42Z</dcterms:modified>
</cp:coreProperties>
</file>