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9" r:id="rId2"/>
    <p:sldId id="337" r:id="rId3"/>
    <p:sldId id="33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ZE507ArCmf/iYcwRZXzvw==" hashData="EJrDqOWiNZGLOOU0IVPeF6I7qV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25FFFF"/>
    <a:srgbClr val="683400"/>
    <a:srgbClr val="FF69D8"/>
    <a:srgbClr val="F27EE1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695" autoAdjust="0"/>
    <p:restoredTop sz="94660"/>
  </p:normalViewPr>
  <p:slideViewPr>
    <p:cSldViewPr>
      <p:cViewPr>
        <p:scale>
          <a:sx n="80" d="100"/>
          <a:sy n="80" d="100"/>
        </p:scale>
        <p:origin x="-1387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08D5FF1-E17F-4AD9-8464-6819B4242878}" type="datetimeFigureOut">
              <a:rPr lang="fr-FR"/>
              <a:pPr>
                <a:defRPr/>
              </a:pPr>
              <a:t>04/04/2024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44DBD15-1577-4F36-BA4D-01E58B9D33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1221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4151730-6E99-48F9-A438-873C186FABC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83C773C-BCB1-4766-A6CF-5B5E7B95142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87096A-C8DC-4F4F-9643-79BD174CFAE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390F1-E21B-41ED-A221-8F478CABBE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881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3723B-557B-4BB7-98E9-FD88F548A3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4694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0D2F3C-7463-445E-B147-F0F0D2C839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6589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92B25-21EA-4A27-A8D7-BF62386C83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0606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64E97-2D3F-4021-9B0D-9AED6D3047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3917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7215D-B7D9-4BA4-BECA-59542B64AA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5242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CF3B2F-1515-41B9-883B-876EF71F7C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2590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79D6E-09EC-4320-81D3-41F1000119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3328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CD40C-9F1E-4B49-8436-8AD7CE266F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0408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E1B05-51C6-4F91-8C14-0E520B4B55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6479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C5202F-6999-4CAC-A663-867BFEAB87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467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chemeClr val="accent4">
                <a:lumMod val="50000"/>
              </a:schemeClr>
            </a:gs>
            <a:gs pos="52000">
              <a:schemeClr val="accent4">
                <a:lumMod val="10000"/>
              </a:schemeClr>
            </a:gs>
            <a:gs pos="96000">
              <a:srgbClr val="C00000"/>
            </a:gs>
            <a:gs pos="58000">
              <a:schemeClr val="accent4">
                <a:lumMod val="10000"/>
              </a:schemeClr>
            </a:gs>
            <a:gs pos="80000">
              <a:schemeClr val="tx1"/>
            </a:gs>
            <a:gs pos="8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41F419C-7626-47F0-962E-7990E50768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jpeg"/><Relationship Id="rId18" Type="http://schemas.openxmlformats.org/officeDocument/2006/relationships/audio" Target="../media/audio9.wav"/><Relationship Id="rId26" Type="http://schemas.openxmlformats.org/officeDocument/2006/relationships/audio" Target="../media/audio12.wav"/><Relationship Id="rId39" Type="http://schemas.microsoft.com/office/2007/relationships/hdphoto" Target="../media/hdphoto1.wdp"/><Relationship Id="rId21" Type="http://schemas.openxmlformats.org/officeDocument/2006/relationships/image" Target="../media/image27.jpeg"/><Relationship Id="rId34" Type="http://schemas.openxmlformats.org/officeDocument/2006/relationships/audio" Target="../media/audio16.wav"/><Relationship Id="rId42" Type="http://schemas.openxmlformats.org/officeDocument/2006/relationships/image" Target="../media/image38.gif"/><Relationship Id="rId47" Type="http://schemas.openxmlformats.org/officeDocument/2006/relationships/image" Target="../media/image42.jpeg"/><Relationship Id="rId50" Type="http://schemas.openxmlformats.org/officeDocument/2006/relationships/image" Target="../media/image44.png"/><Relationship Id="rId55" Type="http://schemas.openxmlformats.org/officeDocument/2006/relationships/image" Target="../media/image47.jpeg"/><Relationship Id="rId63" Type="http://schemas.openxmlformats.org/officeDocument/2006/relationships/image" Target="../media/image53.jpeg"/><Relationship Id="rId68" Type="http://schemas.openxmlformats.org/officeDocument/2006/relationships/image" Target="../media/image57.png"/><Relationship Id="rId7" Type="http://schemas.openxmlformats.org/officeDocument/2006/relationships/image" Target="../media/image18.gif"/><Relationship Id="rId71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8.wav"/><Relationship Id="rId29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1" Type="http://schemas.openxmlformats.org/officeDocument/2006/relationships/image" Target="../media/image22.gif"/><Relationship Id="rId24" Type="http://schemas.openxmlformats.org/officeDocument/2006/relationships/audio" Target="../media/audio1.wav"/><Relationship Id="rId32" Type="http://schemas.openxmlformats.org/officeDocument/2006/relationships/audio" Target="../media/audio15.wav"/><Relationship Id="rId37" Type="http://schemas.openxmlformats.org/officeDocument/2006/relationships/image" Target="../media/image35.jpeg"/><Relationship Id="rId40" Type="http://schemas.openxmlformats.org/officeDocument/2006/relationships/image" Target="../media/image37.png"/><Relationship Id="rId45" Type="http://schemas.openxmlformats.org/officeDocument/2006/relationships/image" Target="../media/image40.jpeg"/><Relationship Id="rId53" Type="http://schemas.openxmlformats.org/officeDocument/2006/relationships/image" Target="../media/image46.jpeg"/><Relationship Id="rId58" Type="http://schemas.openxmlformats.org/officeDocument/2006/relationships/image" Target="../media/image49.png"/><Relationship Id="rId66" Type="http://schemas.openxmlformats.org/officeDocument/2006/relationships/image" Target="../media/image7.gif"/><Relationship Id="rId5" Type="http://schemas.openxmlformats.org/officeDocument/2006/relationships/image" Target="../media/image16.png"/><Relationship Id="rId15" Type="http://schemas.openxmlformats.org/officeDocument/2006/relationships/image" Target="../media/image24.jpeg"/><Relationship Id="rId23" Type="http://schemas.openxmlformats.org/officeDocument/2006/relationships/image" Target="../media/image28.jpeg"/><Relationship Id="rId28" Type="http://schemas.openxmlformats.org/officeDocument/2006/relationships/audio" Target="../media/audio13.wav"/><Relationship Id="rId36" Type="http://schemas.openxmlformats.org/officeDocument/2006/relationships/audio" Target="../media/audio17.wav"/><Relationship Id="rId49" Type="http://schemas.microsoft.com/office/2007/relationships/hdphoto" Target="../media/hdphoto3.wdp"/><Relationship Id="rId57" Type="http://schemas.openxmlformats.org/officeDocument/2006/relationships/image" Target="../media/image48.png"/><Relationship Id="rId61" Type="http://schemas.openxmlformats.org/officeDocument/2006/relationships/image" Target="../media/image51.png"/><Relationship Id="rId10" Type="http://schemas.openxmlformats.org/officeDocument/2006/relationships/image" Target="../media/image21.gif"/><Relationship Id="rId19" Type="http://schemas.openxmlformats.org/officeDocument/2006/relationships/image" Target="../media/image26.jpeg"/><Relationship Id="rId31" Type="http://schemas.openxmlformats.org/officeDocument/2006/relationships/image" Target="../media/image32.jpeg"/><Relationship Id="rId44" Type="http://schemas.openxmlformats.org/officeDocument/2006/relationships/audio" Target="../media/audio18.wav"/><Relationship Id="rId52" Type="http://schemas.openxmlformats.org/officeDocument/2006/relationships/image" Target="../media/image45.jpeg"/><Relationship Id="rId60" Type="http://schemas.openxmlformats.org/officeDocument/2006/relationships/image" Target="../media/image50.png"/><Relationship Id="rId65" Type="http://schemas.openxmlformats.org/officeDocument/2006/relationships/image" Target="../media/image55.jpeg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audio" Target="../media/audio7.wav"/><Relationship Id="rId22" Type="http://schemas.openxmlformats.org/officeDocument/2006/relationships/audio" Target="../media/audio11.wav"/><Relationship Id="rId27" Type="http://schemas.openxmlformats.org/officeDocument/2006/relationships/image" Target="../media/image30.jpeg"/><Relationship Id="rId30" Type="http://schemas.openxmlformats.org/officeDocument/2006/relationships/audio" Target="../media/audio14.wav"/><Relationship Id="rId35" Type="http://schemas.openxmlformats.org/officeDocument/2006/relationships/image" Target="../media/image34.jpeg"/><Relationship Id="rId43" Type="http://schemas.openxmlformats.org/officeDocument/2006/relationships/image" Target="../media/image39.gif"/><Relationship Id="rId48" Type="http://schemas.openxmlformats.org/officeDocument/2006/relationships/image" Target="../media/image43.png"/><Relationship Id="rId56" Type="http://schemas.microsoft.com/office/2007/relationships/hdphoto" Target="../media/hdphoto6.wdp"/><Relationship Id="rId64" Type="http://schemas.openxmlformats.org/officeDocument/2006/relationships/image" Target="../media/image54.png"/><Relationship Id="rId69" Type="http://schemas.openxmlformats.org/officeDocument/2006/relationships/image" Target="../media/image58.png"/><Relationship Id="rId8" Type="http://schemas.openxmlformats.org/officeDocument/2006/relationships/image" Target="../media/image19.gif"/><Relationship Id="rId51" Type="http://schemas.microsoft.com/office/2007/relationships/hdphoto" Target="../media/hdphoto4.wdp"/><Relationship Id="rId3" Type="http://schemas.openxmlformats.org/officeDocument/2006/relationships/image" Target="../media/image14.png"/><Relationship Id="rId12" Type="http://schemas.openxmlformats.org/officeDocument/2006/relationships/audio" Target="../media/audio6.wav"/><Relationship Id="rId17" Type="http://schemas.openxmlformats.org/officeDocument/2006/relationships/image" Target="../media/image25.jpeg"/><Relationship Id="rId25" Type="http://schemas.openxmlformats.org/officeDocument/2006/relationships/image" Target="../media/image29.jpeg"/><Relationship Id="rId33" Type="http://schemas.openxmlformats.org/officeDocument/2006/relationships/image" Target="../media/image33.jpeg"/><Relationship Id="rId38" Type="http://schemas.openxmlformats.org/officeDocument/2006/relationships/image" Target="../media/image36.png"/><Relationship Id="rId46" Type="http://schemas.openxmlformats.org/officeDocument/2006/relationships/image" Target="../media/image41.jpeg"/><Relationship Id="rId59" Type="http://schemas.microsoft.com/office/2007/relationships/hdphoto" Target="../media/hdphoto7.wdp"/><Relationship Id="rId67" Type="http://schemas.openxmlformats.org/officeDocument/2006/relationships/image" Target="../media/image56.png"/><Relationship Id="rId20" Type="http://schemas.openxmlformats.org/officeDocument/2006/relationships/audio" Target="../media/audio10.wav"/><Relationship Id="rId41" Type="http://schemas.microsoft.com/office/2007/relationships/hdphoto" Target="../media/hdphoto2.wdp"/><Relationship Id="rId54" Type="http://schemas.microsoft.com/office/2007/relationships/hdphoto" Target="../media/hdphoto5.wdp"/><Relationship Id="rId62" Type="http://schemas.openxmlformats.org/officeDocument/2006/relationships/image" Target="../media/image52.jpeg"/><Relationship Id="rId7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chemeClr val="accent4">
                <a:lumMod val="10000"/>
              </a:schemeClr>
            </a:gs>
            <a:gs pos="91000">
              <a:srgbClr val="C00000"/>
            </a:gs>
            <a:gs pos="52000">
              <a:schemeClr val="accent4">
                <a:lumMod val="10000"/>
              </a:schemeClr>
            </a:gs>
            <a:gs pos="64000">
              <a:schemeClr val="tx1"/>
            </a:gs>
            <a:gs pos="8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7-l1341.wav">
            <a:hlinkClick r:id="" action="ppaction://media"/>
          </p:cNvPr>
          <p:cNvPicPr>
            <a:picLocks noRot="1" noChangeAspect="1"/>
          </p:cNvPicPr>
          <p:nvPr>
            <a:wavAudioFile r:embed="rId1" name="07-leave me alone (2012 remaster)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3" descr="C:\Users\Solenn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76238"/>
            <a:ext cx="8091488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ans1263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1278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294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294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Cadre 14"/>
          <p:cNvSpPr/>
          <p:nvPr/>
        </p:nvSpPr>
        <p:spPr>
          <a:xfrm>
            <a:off x="900113" y="711200"/>
            <a:ext cx="7358062" cy="547052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900" y="6288376"/>
            <a:ext cx="854199" cy="290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47201"/>
            <a:ext cx="3703223" cy="3563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6" descr="C:\Users\Solenn\Desktop\Animation5.gif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906" y="1828006"/>
            <a:ext cx="3201988" cy="320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999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C:\Users\Solenn\Desktop\Animation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65175"/>
            <a:ext cx="7237413" cy="531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1331913" y="981075"/>
            <a:ext cx="6503987" cy="4824413"/>
          </a:xfrm>
          <a:prstGeom prst="frame">
            <a:avLst>
              <a:gd name="adj1" fmla="val 2433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863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7" descr="C:\Users\Solenn\Desktop\Michael Jackson-Scream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395" y="2497138"/>
            <a:ext cx="2846388" cy="358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9" descr="C:\Users\Solenn\Desktop\Image1 (FILEminimizer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057400"/>
            <a:ext cx="2646362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"/>
          <p:cNvSpPr txBox="1">
            <a:spLocks noChangeArrowheads="1"/>
          </p:cNvSpPr>
          <p:nvPr/>
        </p:nvSpPr>
        <p:spPr bwMode="auto">
          <a:xfrm>
            <a:off x="1890539" y="2197100"/>
            <a:ext cx="518477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01. This Place Hotel (a.k.a. Heartbreak 05:43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02. Thriller 05:58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03. Blood on the Dance Floor 04:13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04. Somebody's Watching Me (Single </a:t>
            </a:r>
            <a:r>
              <a:rPr lang="en-US" sz="1200" b="1" dirty="0" err="1">
                <a:solidFill>
                  <a:srgbClr val="D6A300"/>
                </a:solidFill>
              </a:rPr>
              <a:t>Vers</a:t>
            </a:r>
            <a:r>
              <a:rPr lang="en-US" sz="1200" b="1" dirty="0">
                <a:solidFill>
                  <a:srgbClr val="D6A300"/>
                </a:solidFill>
              </a:rPr>
              <a:t> 03:57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05. Dirty Diana (2012 </a:t>
            </a:r>
            <a:r>
              <a:rPr lang="en-US" sz="1200" b="1" dirty="0" err="1">
                <a:solidFill>
                  <a:srgbClr val="D6A300"/>
                </a:solidFill>
              </a:rPr>
              <a:t>Remaster</a:t>
            </a:r>
            <a:r>
              <a:rPr lang="en-US" sz="1200" b="1" dirty="0">
                <a:solidFill>
                  <a:srgbClr val="D6A300"/>
                </a:solidFill>
              </a:rPr>
              <a:t>) 04:40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06. Torture 04:53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07. Leave Me Alone (2012 </a:t>
            </a:r>
            <a:r>
              <a:rPr lang="en-US" sz="1200" b="1" dirty="0" err="1">
                <a:solidFill>
                  <a:srgbClr val="D6A300"/>
                </a:solidFill>
              </a:rPr>
              <a:t>Remaster</a:t>
            </a:r>
            <a:r>
              <a:rPr lang="en-US" sz="1200" b="1" dirty="0">
                <a:solidFill>
                  <a:srgbClr val="D6A300"/>
                </a:solidFill>
              </a:rPr>
              <a:t>) 04:39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08. Scream 04:38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09. Dangerous 06:58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10. Unbreakable 06:25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11. </a:t>
            </a:r>
            <a:r>
              <a:rPr lang="en-US" sz="1200" b="1" dirty="0" err="1">
                <a:solidFill>
                  <a:srgbClr val="D6A300"/>
                </a:solidFill>
              </a:rPr>
              <a:t>Xscape</a:t>
            </a:r>
            <a:r>
              <a:rPr lang="en-US" sz="1200" b="1" dirty="0">
                <a:solidFill>
                  <a:srgbClr val="D6A300"/>
                </a:solidFill>
              </a:rPr>
              <a:t> 04:05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12. Threatened 04:19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13. Ghosts 05:13</a:t>
            </a:r>
          </a:p>
          <a:p>
            <a:pPr algn="ctr" eaLnBrk="1" hangingPunct="1"/>
            <a:r>
              <a:rPr lang="en-US" sz="1200" b="1" dirty="0">
                <a:solidFill>
                  <a:srgbClr val="D6A300"/>
                </a:solidFill>
              </a:rPr>
              <a:t>14. Blood On The Dance Floor X </a:t>
            </a:r>
            <a:r>
              <a:rPr lang="en-US" sz="1200" b="1" dirty="0" err="1">
                <a:solidFill>
                  <a:srgbClr val="D6A300"/>
                </a:solidFill>
              </a:rPr>
              <a:t>Dangerou</a:t>
            </a:r>
            <a:r>
              <a:rPr lang="en-US" sz="1200" b="1" dirty="0">
                <a:solidFill>
                  <a:srgbClr val="D6A300"/>
                </a:solidFill>
              </a:rPr>
              <a:t> 03:38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76588"/>
            <a:ext cx="105251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071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450" y="63896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6" descr="C:\Users\Marie-Jose\Desktop\NUMEROS JUKEBOX NOIR\1 (FILEminimizer).jpg">
            <a:hlinkClick r:id="" action="ppaction://noaction" highlightClick="1">
              <a:snd r:embed="rId12" name="01-this placehotel (aka heartbreak hotel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Marie-Jose\Desktop\NUMEROS JUKEBOX NOIR\2 (FILEminimizer).jpg">
            <a:hlinkClick r:id="" action="ppaction://noaction" highlightClick="1">
              <a:snd r:embed="rId14" name="02-thriller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3" descr="C:\Users\Marie-Jose\Desktop\NUMEROS JUKEBOX NOIR\3 (FILEminimizer).jpg">
            <a:hlinkClick r:id="" action="ppaction://noaction" highlightClick="1">
              <a:snd r:embed="rId16" name="03-blood on the dance floor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4" descr="C:\Users\Marie-Jose\Desktop\NUMEROS JUKEBOX NOIR\4 (FILEminimizer).jpg">
            <a:hlinkClick r:id="" action="ppaction://noaction" highlightClick="1">
              <a:snd r:embed="rId18" name="04-somebody's watching me (single version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" descr="C:\Users\Marie-Jose\Desktop\NUMEROS JUKEBOX NOIR\5 (FILEminimizer).jpg">
            <a:hlinkClick r:id="" action="ppaction://noaction" highlightClick="1">
              <a:snd r:embed="rId20" name="05-dirty diana (2012 remaster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6" descr="C:\Users\Marie-Jose\Desktop\NUMEROS JUKEBOX NOIR\6 (FILEminimizer).jpg">
            <a:hlinkClick r:id="" action="ppaction://noaction" highlightClick="1">
              <a:snd r:embed="rId22" name="06-tortur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7" descr="C:\Users\Marie-Jose\Desktop\NUMEROS JUKEBOX NOIR\7 (FILEminimizer).jpg">
            <a:hlinkClick r:id="" action="ppaction://noaction" highlightClick="1">
              <a:snd r:embed="rId24" name="07-leave me alone (2012 remaster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26" name="09-dangerous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28" name="11-xscap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0" name="12-threatened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2" name="13-ghost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16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4" name="14-blood on the dance floor x dangerous (the white panda mash-up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36" name="08-scream (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Picture 10" descr="C:\Users\Marie-Jose\Desktop\NUMEROS JUKEBOX NOIR\10 (FILEminimizer).jpg">
            <a:hlinkClick r:id="" action="ppaction://noaction" highlightClick="1">
              <a:snd r:embed="rId44" name="10-unbreakabl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G:\3 (FILEmi (1).jp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98713"/>
            <a:ext cx="16748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D:\SMYLET\BOUGEOIR 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4745038"/>
            <a:ext cx="873125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JClaude\Desktop\fago3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4" descr="C:\Users\Solenn\Desktop\Michael Jackson-Scream\888354150660098771rp1ajnjclsl1500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1570038"/>
            <a:ext cx="1427163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59200" y="1476375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9" descr="C:\Users\Solenn\Desktop\Michael Jackson - HIStory - PAST, PRESENT AND FUTURE - BOOK I\111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0" y="3122813"/>
            <a:ext cx="2110234" cy="28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tab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919787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4279901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2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562" y="6350794"/>
            <a:ext cx="8143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</Words>
  <Application>Microsoft Office PowerPoint</Application>
  <PresentationFormat>Affichage à l'écran (4:3)</PresentationFormat>
  <Paragraphs>17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2024-04-04T13:50:15Z</dcterms:modified>
</cp:coreProperties>
</file>