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307" r:id="rId19"/>
    <p:sldId id="295" r:id="rId20"/>
    <p:sldId id="294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16" r:id="rId31"/>
    <p:sldId id="30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92FFAF0B-D03E-61C8-87E7-62AE614833F4}"/>
              </a:ext>
            </a:extLst>
          </p:cNvPr>
          <p:cNvSpPr/>
          <p:nvPr/>
        </p:nvSpPr>
        <p:spPr>
          <a:xfrm>
            <a:off x="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Letadla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39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AC49FF-DBFF-0202-5B3A-E5CFD6EBCE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B13C44FE-49AE-B583-68D3-BF9E86E5262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19536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88978ED-0F76-7CC5-B70C-5311E394038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60172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85640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Sounds like a melody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Sounds like a melo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1982D1DE-51A4-0FF5-2EA2-D2E49BDAB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6680" y="6368599"/>
            <a:ext cx="122986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Aircraft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Avions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Vliegtuigen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Flugzeuge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Avión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Aeronaves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Samolot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Uçak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Repülőgép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85C4D76-B0BB-FC7A-76BC-A91F1732CA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1991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F8B472C-C7A7-E494-C3E6-3D705C690324}"/>
              </a:ext>
            </a:extLst>
          </p:cNvPr>
          <p:cNvSpPr/>
          <p:nvPr/>
        </p:nvSpPr>
        <p:spPr>
          <a:xfrm>
            <a:off x="2567608" y="4941167"/>
            <a:ext cx="345638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Letadla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39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1C95D1A-9AF5-2DB7-21E2-AE5B9DC03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4FACD8-E76A-812A-1995-7B926F2E3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232E33-B99E-626C-8C2B-5E2DF19633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6702E6-3494-FF5D-73A4-40A78AA88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A8FBA3-02DA-9585-E72D-F3F5A77D6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B17F02-6CC5-6FE6-2C26-1861270388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28441E-1D36-6633-C08C-DC98839D34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05A3E5-E913-A594-773E-A3DC41E697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2B1548-4100-4D57-2ABA-654B95D0E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C5C8D4-B2D1-70E0-03DA-02E680530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8768"/>
            <a:ext cx="10801200" cy="584256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9CE4ED-4F2D-8DF7-01AC-5F2FC31C0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053EA7-B1B6-B63D-6A2E-BAD731059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7B2AF1-F6EB-1548-C8D3-76CD8824F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5537C6-725C-F9F7-08F9-CE5F1E7F88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7E3E41-8CAA-98B9-0997-DB0241600A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899CC3-88D6-D9D8-4D21-A28D0ADA4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B66203-8047-2D66-E496-E5C9DD1724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3A510E-3466-A001-D0C1-B4C41A11F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3BDB01C-677D-9180-1483-32FB390B44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80" y="548680"/>
            <a:ext cx="6480720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60F786-4AA2-8642-1D99-1898BB4A9A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36F20B-4182-CAAB-CFDA-202E594A67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0BD52F-400E-F3E9-0345-5F23F74F1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14B296-B473-FBBF-A204-968FCCC78E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3F564C-6619-D10C-B551-3D82F4300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7536DD4-7114-5C9A-21F5-D33AAA1661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4797152"/>
            <a:ext cx="1224136" cy="62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16DB0F-E564-A588-B326-BC4091549D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B90C6D-F758-9B82-800E-A102A472B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75827C-1C2C-21C9-0755-D275C9685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4848"/>
            <a:ext cx="10801200" cy="58064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8C81E7-1515-AFAB-1C60-5F7E0C732E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4142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28DF15A-C69B-8D75-E80B-71EE6B130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1DBCC3D-2143-8F36-1C82-48E6810FC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A3CFA153-0920-4F34-CE64-A76BD8097A36}"/>
              </a:ext>
            </a:extLst>
          </p:cNvPr>
          <p:cNvSpPr/>
          <p:nvPr/>
        </p:nvSpPr>
        <p:spPr>
          <a:xfrm>
            <a:off x="479376" y="677038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380</TotalTime>
  <Words>42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6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157</cp:revision>
  <dcterms:created xsi:type="dcterms:W3CDTF">2020-02-21T13:54:42Z</dcterms:created>
  <dcterms:modified xsi:type="dcterms:W3CDTF">2024-04-04T15:39:43Z</dcterms:modified>
</cp:coreProperties>
</file>