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37" r:id="rId2"/>
    <p:sldId id="332" r:id="rId3"/>
    <p:sldId id="338" r:id="rId4"/>
    <p:sldId id="335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QnWELMgIm2XKqtC1w4d7A==" hashData="pG/+tpHt7vmPVv1SQkj+4IscQN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701" autoAdjust="0"/>
    <p:restoredTop sz="94660"/>
  </p:normalViewPr>
  <p:slideViewPr>
    <p:cSldViewPr>
      <p:cViewPr>
        <p:scale>
          <a:sx n="68" d="100"/>
          <a:sy n="68" d="100"/>
        </p:scale>
        <p:origin x="-1598" y="-5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7D777F8-3CE0-4BE7-B1DD-842E9789DA88}" type="datetimeFigureOut">
              <a:rPr lang="fr-FR"/>
              <a:pPr>
                <a:defRPr/>
              </a:pPr>
              <a:t>27/03/2024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BB84D9C-8146-4AFA-A2FD-19B692365C8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6513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517B18C-3DFD-4D70-BDBD-8432586F7A4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F5DD2BB-521E-4E8A-843E-030DF592C3B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510569E-1532-446D-9F73-51369269B47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DAD436D-349F-4A0E-93AD-98201FA9BED4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83B82-0653-426A-B168-D76F977A18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9968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59296D-CA53-4410-BCF2-351B65890E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0195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7E4BFC-5542-4EC4-B6BA-3A74D318C2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6289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2C19E-2B23-4837-B457-4CD9DCA859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1142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02E5C-965B-45E4-BDC7-EC04458C66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4500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33CE73-531D-4717-A040-BBA6487F69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5663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1BFC86-02E6-45B1-8454-98D5E7E5EE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8839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7BAEE2-EC20-4B49-BAD0-F3694CDE19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0274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5DB231-C5C2-431D-AEDB-A681673C5B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6146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B1AF1-1CF2-4C94-8186-325AC637D2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0737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8828D0-3B97-4CF8-A6C0-3AB49D6849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0719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3000">
              <a:schemeClr val="tx2">
                <a:lumMod val="90000"/>
              </a:schemeClr>
            </a:gs>
            <a:gs pos="0">
              <a:schemeClr val="accent4">
                <a:lumMod val="10000"/>
              </a:schemeClr>
            </a:gs>
            <a:gs pos="99000">
              <a:schemeClr val="tx2">
                <a:lumMod val="50000"/>
              </a:schemeClr>
            </a:gs>
            <a:gs pos="61000">
              <a:schemeClr val="accent4">
                <a:lumMod val="10000"/>
              </a:schemeClr>
            </a:gs>
            <a:gs pos="83000">
              <a:schemeClr val="tx2">
                <a:lumMod val="50000"/>
              </a:schemeClr>
            </a:gs>
            <a:gs pos="8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52D2D0C-2126-40BE-A3B5-4E1F272089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7.gif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jpeg"/><Relationship Id="rId18" Type="http://schemas.openxmlformats.org/officeDocument/2006/relationships/image" Target="../media/image27.png"/><Relationship Id="rId26" Type="http://schemas.openxmlformats.org/officeDocument/2006/relationships/image" Target="../media/image31.jpeg"/><Relationship Id="rId39" Type="http://schemas.openxmlformats.org/officeDocument/2006/relationships/audio" Target="../media/audio15.wav"/><Relationship Id="rId21" Type="http://schemas.openxmlformats.org/officeDocument/2006/relationships/audio" Target="../media/audio6.wav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openxmlformats.org/officeDocument/2006/relationships/audio" Target="../media/audio19.wav"/><Relationship Id="rId50" Type="http://schemas.openxmlformats.org/officeDocument/2006/relationships/image" Target="../media/image43.jpeg"/><Relationship Id="rId55" Type="http://schemas.openxmlformats.org/officeDocument/2006/relationships/audio" Target="../media/audio23.wav"/><Relationship Id="rId63" Type="http://schemas.openxmlformats.org/officeDocument/2006/relationships/audio" Target="../media/audio27.wav"/><Relationship Id="rId68" Type="http://schemas.openxmlformats.org/officeDocument/2006/relationships/image" Target="../media/image52.jpeg"/><Relationship Id="rId76" Type="http://schemas.microsoft.com/office/2007/relationships/hdphoto" Target="../media/hdphoto4.wdp"/><Relationship Id="rId84" Type="http://schemas.microsoft.com/office/2007/relationships/hdphoto" Target="../media/hdphoto7.wdp"/><Relationship Id="rId89" Type="http://schemas.openxmlformats.org/officeDocument/2006/relationships/audio" Target="../media/audio32.wav"/><Relationship Id="rId7" Type="http://schemas.openxmlformats.org/officeDocument/2006/relationships/image" Target="../media/image18.gif"/><Relationship Id="rId71" Type="http://schemas.openxmlformats.org/officeDocument/2006/relationships/audio" Target="../media/audio31.wav"/><Relationship Id="rId92" Type="http://schemas.openxmlformats.org/officeDocument/2006/relationships/image" Target="../media/image8.gif"/><Relationship Id="rId2" Type="http://schemas.openxmlformats.org/officeDocument/2006/relationships/notesSlide" Target="../notesSlides/notesSlide4.xml"/><Relationship Id="rId16" Type="http://schemas.microsoft.com/office/2007/relationships/hdphoto" Target="../media/hdphoto1.wdp"/><Relationship Id="rId29" Type="http://schemas.openxmlformats.org/officeDocument/2006/relationships/audio" Target="../media/audio10.wav"/><Relationship Id="rId11" Type="http://schemas.openxmlformats.org/officeDocument/2006/relationships/image" Target="../media/image21.gif"/><Relationship Id="rId24" Type="http://schemas.openxmlformats.org/officeDocument/2006/relationships/image" Target="../media/image30.jpeg"/><Relationship Id="rId32" Type="http://schemas.openxmlformats.org/officeDocument/2006/relationships/image" Target="../media/image34.jpeg"/><Relationship Id="rId37" Type="http://schemas.openxmlformats.org/officeDocument/2006/relationships/audio" Target="../media/audio14.wav"/><Relationship Id="rId40" Type="http://schemas.openxmlformats.org/officeDocument/2006/relationships/image" Target="../media/image38.jpeg"/><Relationship Id="rId45" Type="http://schemas.openxmlformats.org/officeDocument/2006/relationships/audio" Target="../media/audio18.wav"/><Relationship Id="rId53" Type="http://schemas.openxmlformats.org/officeDocument/2006/relationships/audio" Target="../media/audio22.wav"/><Relationship Id="rId58" Type="http://schemas.openxmlformats.org/officeDocument/2006/relationships/image" Target="../media/image47.jpeg"/><Relationship Id="rId66" Type="http://schemas.openxmlformats.org/officeDocument/2006/relationships/image" Target="../media/image51.jpeg"/><Relationship Id="rId74" Type="http://schemas.microsoft.com/office/2007/relationships/hdphoto" Target="../media/hdphoto3.wdp"/><Relationship Id="rId79" Type="http://schemas.openxmlformats.org/officeDocument/2006/relationships/image" Target="../media/image58.jpeg"/><Relationship Id="rId87" Type="http://schemas.openxmlformats.org/officeDocument/2006/relationships/image" Target="../media/image7.gif"/><Relationship Id="rId5" Type="http://schemas.openxmlformats.org/officeDocument/2006/relationships/image" Target="../media/image16.png"/><Relationship Id="rId61" Type="http://schemas.openxmlformats.org/officeDocument/2006/relationships/audio" Target="../media/audio26.wav"/><Relationship Id="rId82" Type="http://schemas.openxmlformats.org/officeDocument/2006/relationships/image" Target="../media/image60.jpeg"/><Relationship Id="rId90" Type="http://schemas.openxmlformats.org/officeDocument/2006/relationships/image" Target="../media/image65.jpeg"/><Relationship Id="rId19" Type="http://schemas.microsoft.com/office/2007/relationships/hdphoto" Target="../media/hdphoto2.wdp"/><Relationship Id="rId14" Type="http://schemas.openxmlformats.org/officeDocument/2006/relationships/image" Target="../media/image24.jpeg"/><Relationship Id="rId22" Type="http://schemas.openxmlformats.org/officeDocument/2006/relationships/image" Target="../media/image29.jpeg"/><Relationship Id="rId27" Type="http://schemas.openxmlformats.org/officeDocument/2006/relationships/audio" Target="../media/audio9.wav"/><Relationship Id="rId30" Type="http://schemas.openxmlformats.org/officeDocument/2006/relationships/image" Target="../media/image33.jpeg"/><Relationship Id="rId35" Type="http://schemas.openxmlformats.org/officeDocument/2006/relationships/audio" Target="../media/audio13.wav"/><Relationship Id="rId43" Type="http://schemas.openxmlformats.org/officeDocument/2006/relationships/audio" Target="../media/audio17.wav"/><Relationship Id="rId48" Type="http://schemas.openxmlformats.org/officeDocument/2006/relationships/image" Target="../media/image42.jpeg"/><Relationship Id="rId56" Type="http://schemas.openxmlformats.org/officeDocument/2006/relationships/image" Target="../media/image46.jpeg"/><Relationship Id="rId64" Type="http://schemas.openxmlformats.org/officeDocument/2006/relationships/image" Target="../media/image50.jpeg"/><Relationship Id="rId69" Type="http://schemas.openxmlformats.org/officeDocument/2006/relationships/audio" Target="../media/audio30.wav"/><Relationship Id="rId77" Type="http://schemas.openxmlformats.org/officeDocument/2006/relationships/image" Target="../media/image57.png"/><Relationship Id="rId8" Type="http://schemas.openxmlformats.org/officeDocument/2006/relationships/image" Target="../media/image19.gif"/><Relationship Id="rId51" Type="http://schemas.openxmlformats.org/officeDocument/2006/relationships/audio" Target="../media/audio21.wav"/><Relationship Id="rId72" Type="http://schemas.openxmlformats.org/officeDocument/2006/relationships/image" Target="../media/image54.jpeg"/><Relationship Id="rId80" Type="http://schemas.microsoft.com/office/2007/relationships/hdphoto" Target="../media/hdphoto6.wdp"/><Relationship Id="rId85" Type="http://schemas.openxmlformats.org/officeDocument/2006/relationships/image" Target="../media/image62.gif"/><Relationship Id="rId3" Type="http://schemas.openxmlformats.org/officeDocument/2006/relationships/image" Target="../media/image14.png"/><Relationship Id="rId12" Type="http://schemas.openxmlformats.org/officeDocument/2006/relationships/image" Target="../media/image22.gif"/><Relationship Id="rId17" Type="http://schemas.openxmlformats.org/officeDocument/2006/relationships/image" Target="../media/image26.gif"/><Relationship Id="rId25" Type="http://schemas.openxmlformats.org/officeDocument/2006/relationships/audio" Target="../media/audio8.wav"/><Relationship Id="rId33" Type="http://schemas.openxmlformats.org/officeDocument/2006/relationships/audio" Target="../media/audio12.wav"/><Relationship Id="rId38" Type="http://schemas.openxmlformats.org/officeDocument/2006/relationships/image" Target="../media/image37.jpeg"/><Relationship Id="rId46" Type="http://schemas.openxmlformats.org/officeDocument/2006/relationships/image" Target="../media/image41.jpeg"/><Relationship Id="rId59" Type="http://schemas.openxmlformats.org/officeDocument/2006/relationships/audio" Target="../media/audio25.wav"/><Relationship Id="rId67" Type="http://schemas.openxmlformats.org/officeDocument/2006/relationships/audio" Target="../media/audio29.wav"/><Relationship Id="rId20" Type="http://schemas.openxmlformats.org/officeDocument/2006/relationships/image" Target="../media/image28.gif"/><Relationship Id="rId41" Type="http://schemas.openxmlformats.org/officeDocument/2006/relationships/audio" Target="../media/audio16.wav"/><Relationship Id="rId54" Type="http://schemas.openxmlformats.org/officeDocument/2006/relationships/image" Target="../media/image45.jpeg"/><Relationship Id="rId62" Type="http://schemas.openxmlformats.org/officeDocument/2006/relationships/image" Target="../media/image49.jpeg"/><Relationship Id="rId70" Type="http://schemas.openxmlformats.org/officeDocument/2006/relationships/image" Target="../media/image53.jpeg"/><Relationship Id="rId75" Type="http://schemas.openxmlformats.org/officeDocument/2006/relationships/image" Target="../media/image56.png"/><Relationship Id="rId83" Type="http://schemas.openxmlformats.org/officeDocument/2006/relationships/image" Target="../media/image61.png"/><Relationship Id="rId88" Type="http://schemas.openxmlformats.org/officeDocument/2006/relationships/image" Target="../media/image64.jpeg"/><Relationship Id="rId91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5" Type="http://schemas.openxmlformats.org/officeDocument/2006/relationships/image" Target="../media/image25.png"/><Relationship Id="rId23" Type="http://schemas.openxmlformats.org/officeDocument/2006/relationships/audio" Target="../media/audio7.wav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openxmlformats.org/officeDocument/2006/relationships/audio" Target="../media/audio20.wav"/><Relationship Id="rId57" Type="http://schemas.openxmlformats.org/officeDocument/2006/relationships/audio" Target="../media/audio24.wav"/><Relationship Id="rId10" Type="http://schemas.openxmlformats.org/officeDocument/2006/relationships/image" Target="../media/image20.gif"/><Relationship Id="rId31" Type="http://schemas.openxmlformats.org/officeDocument/2006/relationships/audio" Target="../media/audio11.wav"/><Relationship Id="rId44" Type="http://schemas.openxmlformats.org/officeDocument/2006/relationships/image" Target="../media/image40.jpeg"/><Relationship Id="rId52" Type="http://schemas.openxmlformats.org/officeDocument/2006/relationships/image" Target="../media/image44.jpeg"/><Relationship Id="rId60" Type="http://schemas.openxmlformats.org/officeDocument/2006/relationships/image" Target="../media/image48.jpeg"/><Relationship Id="rId65" Type="http://schemas.openxmlformats.org/officeDocument/2006/relationships/audio" Target="../media/audio28.wav"/><Relationship Id="rId73" Type="http://schemas.openxmlformats.org/officeDocument/2006/relationships/image" Target="../media/image55.png"/><Relationship Id="rId78" Type="http://schemas.microsoft.com/office/2007/relationships/hdphoto" Target="../media/hdphoto5.wdp"/><Relationship Id="rId81" Type="http://schemas.openxmlformats.org/officeDocument/2006/relationships/image" Target="../media/image59.jpeg"/><Relationship Id="rId86" Type="http://schemas.openxmlformats.org/officeDocument/2006/relationships/image" Target="../media/image63.jpeg"/><Relationship Id="rId4" Type="http://schemas.openxmlformats.org/officeDocument/2006/relationships/image" Target="../media/image15.png"/><Relationship Id="rId9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22 -2442.wav">
            <a:hlinkClick r:id="" action="ppaction://media"/>
          </p:cNvPr>
          <p:cNvPicPr>
            <a:picLocks noRot="1" noChangeAspect="1"/>
          </p:cNvPicPr>
          <p:nvPr>
            <a:wavAudioFile r:embed="rId1" name="22 - Ar soudarded zo gwisket e ruz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222"/>
          <p:cNvPicPr>
            <a:picLocks noChangeAspect="1" noChangeArrowheads="1" noCrop="1"/>
          </p:cNvPicPr>
          <p:nvPr/>
        </p:nvPicPr>
        <p:blipFill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930" y="1340768"/>
            <a:ext cx="5594884" cy="424847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Sans2333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2348.wav">
            <a:hlinkClick r:id="" action="ppaction://media"/>
          </p:cNvPr>
          <p:cNvPicPr>
            <a:picLocks noRot="1" noChangeAspect="1"/>
          </p:cNvPicPr>
          <p:nvPr>
            <a:wavAudioFile r:embed="rId3" name="13 Haddaway- What Is Lov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2348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2348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838325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30019" y="2917031"/>
            <a:ext cx="1036638" cy="1057275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900113" y="711200"/>
            <a:ext cx="7358062" cy="5470525"/>
          </a:xfrm>
          <a:prstGeom prst="frame">
            <a:avLst>
              <a:gd name="adj1" fmla="val 3068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Imag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488" y="5238750"/>
            <a:ext cx="1033462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3" descr="C:\Users\Solenn\Desktop\Breizh eo ma bro ! La bretagne est mon pays !\Breizh Eo Ma Bro ! La Bretagne Est Mon Pays ! (2017)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388" y="1733550"/>
            <a:ext cx="3392487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2166938" y="1662113"/>
            <a:ext cx="3484562" cy="3492500"/>
          </a:xfrm>
          <a:prstGeom prst="frame">
            <a:avLst>
              <a:gd name="adj1" fmla="val 3683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1258888" y="963613"/>
            <a:ext cx="6626225" cy="4930775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2149475" y="1592263"/>
            <a:ext cx="4794250" cy="3636962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3076" name="Picture 3" descr="C:\Users\Solenn\Desktop\22222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96850"/>
            <a:ext cx="8713787" cy="651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5" descr="Picture1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745034">
            <a:off x="2589212" y="2282826"/>
            <a:ext cx="1343025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22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080" y="1763799"/>
            <a:ext cx="4536504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5" descr="Picture1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19898">
            <a:off x="6858000" y="2951163"/>
            <a:ext cx="1343025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1" name="ZoneTexte 8"/>
          <p:cNvSpPr txBox="1">
            <a:spLocks noChangeArrowheads="1"/>
          </p:cNvSpPr>
          <p:nvPr/>
        </p:nvSpPr>
        <p:spPr bwMode="auto">
          <a:xfrm>
            <a:off x="2330450" y="1801813"/>
            <a:ext cx="4411663" cy="330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/>
              <a:t>01- de Kersauson, Olivier - Breizh eo ma bro    01:01</a:t>
            </a:r>
          </a:p>
          <a:p>
            <a:pPr algn="ctr" eaLnBrk="1" hangingPunct="1"/>
            <a:r>
              <a:rPr lang="fr-FR" sz="1100" b="1"/>
              <a:t>02- Stivell, Alan, Gilles Servat, Rozenn Talec, Tri Yann, Gwennyn, Louis Capart, Soldat Louis, Renaud Detressan, Cecile Corb - Bro gozh ma zadou    02:44</a:t>
            </a:r>
          </a:p>
          <a:p>
            <a:pPr algn="ctr" eaLnBrk="1" hangingPunct="1"/>
            <a:r>
              <a:rPr lang="fr-FR" sz="1100" b="1"/>
              <a:t>03- Corbel, Cecile - Marie Jeanne Gabrielle     04:03</a:t>
            </a:r>
          </a:p>
          <a:p>
            <a:pPr algn="ctr" eaLnBrk="1" hangingPunct="1"/>
            <a:r>
              <a:rPr lang="fr-FR" sz="1100" b="1"/>
              <a:t>04- de Kersauson, Olivier - Terre d'Irlande     00:51</a:t>
            </a:r>
          </a:p>
          <a:p>
            <a:pPr algn="ctr" eaLnBrk="1" hangingPunct="1"/>
            <a:r>
              <a:rPr lang="fr-FR" sz="1100" b="1"/>
              <a:t>05- Stivell, Alan et Laurent Voulzy - Brian Boru    05:04</a:t>
            </a:r>
          </a:p>
          <a:p>
            <a:pPr algn="ctr" eaLnBrk="1" hangingPunct="1"/>
            <a:r>
              <a:rPr lang="fr-FR" sz="1100" b="1"/>
              <a:t>06- de Kersauson, Olivier - Le son du bagad    00:35</a:t>
            </a:r>
          </a:p>
          <a:p>
            <a:pPr algn="ctr" eaLnBrk="1" hangingPunct="1"/>
            <a:r>
              <a:rPr lang="fr-FR" sz="1100" b="1"/>
              <a:t>07- Boulevard des airs &amp; Le Bagad de Lann-Bihoue - Le bagad de Lann-Bihoue    04:31</a:t>
            </a:r>
          </a:p>
          <a:p>
            <a:pPr algn="ctr" eaLnBrk="1" hangingPunct="1"/>
            <a:r>
              <a:rPr lang="fr-FR" sz="1100" b="1"/>
              <a:t>08- de Kersauson, Olivier - La complainte de Porzh Koton  00:34</a:t>
            </a:r>
          </a:p>
          <a:p>
            <a:pPr algn="ctr" eaLnBrk="1" hangingPunct="1"/>
            <a:r>
              <a:rPr lang="fr-FR" sz="1100" b="1"/>
              <a:t>09-  Kergonan    00:54</a:t>
            </a:r>
          </a:p>
          <a:p>
            <a:pPr algn="ctr" eaLnBrk="1" hangingPunct="1"/>
            <a:r>
              <a:rPr lang="fr-FR" sz="1100" b="1"/>
              <a:t>10- de Kersauson, Olivier - Prelude a 'La hargne au coeur'   0:32</a:t>
            </a:r>
          </a:p>
          <a:p>
            <a:pPr algn="ctr" eaLnBrk="1" hangingPunct="1"/>
            <a:r>
              <a:rPr lang="fr-FR" sz="1100" b="1"/>
              <a:t>11- Louis, Soldat, Alan Stivell et Renaud Detressan - La hargne au coeur - Liberte armorique    03:09</a:t>
            </a:r>
          </a:p>
          <a:p>
            <a:pPr algn="ctr" eaLnBrk="1" hangingPunct="1"/>
            <a:r>
              <a:rPr lang="fr-FR" sz="1100" b="1"/>
              <a:t>12- Yann, Tri et Gwennyn - Son ar chistr     03:21</a:t>
            </a:r>
          </a:p>
          <a:p>
            <a:pPr algn="ctr" eaLnBrk="1" hangingPunct="1"/>
            <a:r>
              <a:rPr lang="fr-FR" sz="1100" b="1"/>
              <a:t>13- de Kersauson, Olivier - Prelude a 'La memoire et la mer' 00:51</a:t>
            </a:r>
          </a:p>
        </p:txBody>
      </p:sp>
      <p:sp>
        <p:nvSpPr>
          <p:cNvPr id="10" name="Cadre 9"/>
          <p:cNvSpPr/>
          <p:nvPr/>
        </p:nvSpPr>
        <p:spPr>
          <a:xfrm>
            <a:off x="900113" y="765175"/>
            <a:ext cx="7307262" cy="5400675"/>
          </a:xfrm>
          <a:prstGeom prst="frame">
            <a:avLst>
              <a:gd name="adj1" fmla="val 2273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0851 0.17045 C -0.00538 0.19982 -0.00591 0.23058 -0.00139 0.26064 C 0.00139 0.27683 0.00278 0.29464 0.01059 0.30921 C 0.01215 0.3217 0.01232 0.33002 0.01701 0.34159 C 0.01736 0.34344 0.01736 0.34575 0.01823 0.34714 C 0.01927 0.35014 0.02257 0.35454 0.02257 0.355 C 0.02673 0.3698 0.03385 0.38391 0.03889 0.39848 C 0.04149 0.40588 0.04271 0.41675 0.04878 0.42137 C 0.05104 0.42854 0.05764 0.43363 0.0618 0.44011 C 0.06823 0.45097 0.07344 0.45976 0.08038 0.47017 C 0.08698 0.47965 0.09114 0.48983 0.09896 0.49862 C 0.1 0.5044 0.10104 0.50625 0.10538 0.50925 C 0.10885 0.52082 0.11406 0.53053 0.1217 0.53932 C 0.12396 0.54672 0.12239 0.54441 0.12534 0.54811 L 0.12378 0.53932 " pathEditMode="relative" rAng="0" ptsTypes="fffffffffffffAA">
                                      <p:cBhvr>
                                        <p:cTn id="12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188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1258888" y="963613"/>
            <a:ext cx="6626225" cy="4930775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2149475" y="1592263"/>
            <a:ext cx="4794250" cy="3636962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00" name="Picture 3" descr="C:\Users\Solenn\Desktop\22222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96850"/>
            <a:ext cx="8713787" cy="651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65" descr="Picture1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745034">
            <a:off x="1274762" y="896938"/>
            <a:ext cx="1343025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22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029" y="1763799"/>
            <a:ext cx="4536504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ZoneTexte 8"/>
          <p:cNvSpPr txBox="1">
            <a:spLocks noChangeArrowheads="1"/>
          </p:cNvSpPr>
          <p:nvPr/>
        </p:nvSpPr>
        <p:spPr bwMode="auto">
          <a:xfrm>
            <a:off x="2286000" y="1798638"/>
            <a:ext cx="45180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/>
              <a:t>14- Luce, Renan et Clarisse Lavanant - La memoire et la mer 04:44</a:t>
            </a:r>
          </a:p>
          <a:p>
            <a:pPr algn="ctr" eaLnBrk="1" hangingPunct="1"/>
            <a:r>
              <a:rPr lang="fr-FR" sz="1200" b="1"/>
              <a:t>15- de Kersauson, Olivier - Prelude a 'Borders of Salt'   01:48</a:t>
            </a:r>
          </a:p>
          <a:p>
            <a:pPr algn="ctr" eaLnBrk="1" hangingPunct="1"/>
            <a:r>
              <a:rPr lang="fr-FR" sz="1200" b="1"/>
              <a:t>16- Breizh ar vor   01:49</a:t>
            </a:r>
          </a:p>
          <a:p>
            <a:pPr algn="ctr" eaLnBrk="1" hangingPunct="1"/>
            <a:r>
              <a:rPr lang="fr-FR" sz="1200" b="1"/>
              <a:t>17- Ar Braz, Dan - Borders of Salt - Version symphonique 2017    04:15</a:t>
            </a:r>
          </a:p>
          <a:p>
            <a:pPr algn="ctr" eaLnBrk="1" hangingPunct="1"/>
            <a:r>
              <a:rPr lang="fr-FR" sz="1200" b="1"/>
              <a:t>18- Lavanant, Clarisse - Ile   03:06</a:t>
            </a:r>
          </a:p>
          <a:p>
            <a:pPr algn="ctr" eaLnBrk="1" hangingPunct="1"/>
            <a:r>
              <a:rPr lang="fr-FR" sz="1200" b="1"/>
              <a:t>19- de Kersauson, Olivier - Courir les iles    00:37</a:t>
            </a:r>
          </a:p>
          <a:p>
            <a:pPr algn="ctr" eaLnBrk="1" hangingPunct="1"/>
            <a:r>
              <a:rPr lang="fr-FR" sz="1200" b="1"/>
              <a:t>20- Gwennyn - Sur les quais de Dublin    03:33</a:t>
            </a:r>
          </a:p>
          <a:p>
            <a:pPr algn="ctr" eaLnBrk="1" hangingPunct="1"/>
            <a:r>
              <a:rPr lang="fr-FR" sz="1200" b="1"/>
              <a:t>21- Talec, Rozenn et Gilles Servat - Ar soudarded zo gwisket e ruz    03:42</a:t>
            </a:r>
          </a:p>
          <a:p>
            <a:pPr algn="ctr" eaLnBrk="1" hangingPunct="1"/>
            <a:r>
              <a:rPr lang="fr-FR" sz="1200" b="1"/>
              <a:t>22- de Kersauson, Olivier - Prelude a 'Sein 1940   00:31</a:t>
            </a:r>
          </a:p>
          <a:p>
            <a:pPr algn="ctr" eaLnBrk="1" hangingPunct="1"/>
            <a:r>
              <a:rPr lang="fr-FR" sz="1200" b="1"/>
              <a:t>23- Yann, Tri et Louis Capart - Sein 1940   03:24</a:t>
            </a:r>
          </a:p>
          <a:p>
            <a:pPr algn="ctr" eaLnBrk="1" hangingPunct="1"/>
            <a:r>
              <a:rPr lang="fr-FR" sz="1200" b="1"/>
              <a:t>24- Barbelivien, Didier - Portsall    02:42</a:t>
            </a:r>
          </a:p>
          <a:p>
            <a:pPr algn="ctr" eaLnBrk="1" hangingPunct="1"/>
            <a:r>
              <a:rPr lang="fr-FR" sz="1200" b="1"/>
              <a:t>25- de Kersauson, Olivier - Tonnerre de Brest    01:07</a:t>
            </a:r>
          </a:p>
          <a:p>
            <a:pPr algn="ctr" eaLnBrk="1" hangingPunct="1"/>
            <a:r>
              <a:rPr lang="fr-FR" sz="1200" b="1"/>
              <a:t>26- Miossec, et Jane Birkin - Brest    03:01</a:t>
            </a:r>
          </a:p>
          <a:p>
            <a:pPr algn="ctr" eaLnBrk="1" hangingPunct="1"/>
            <a:r>
              <a:rPr lang="fr-FR" sz="1200" b="1"/>
              <a:t>27- Gavotte des montagnes    01:50</a:t>
            </a:r>
          </a:p>
        </p:txBody>
      </p:sp>
      <p:sp>
        <p:nvSpPr>
          <p:cNvPr id="9" name="Cadre 8"/>
          <p:cNvSpPr/>
          <p:nvPr/>
        </p:nvSpPr>
        <p:spPr>
          <a:xfrm>
            <a:off x="900113" y="765175"/>
            <a:ext cx="7307262" cy="5400675"/>
          </a:xfrm>
          <a:prstGeom prst="frame">
            <a:avLst>
              <a:gd name="adj1" fmla="val 1860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063" y="63373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8.33333E-7 3.03423E-6 C 0.01233 0.0629 0.0099 0.12858 0.02743 0.19264 C 0.03785 0.2271 0.04323 0.26549 0.07292 0.29648 C 0.07882 0.32308 0.07951 0.34112 0.09757 0.36563 C 0.09879 0.36933 0.09879 0.37442 0.10191 0.37766 C 0.1059 0.3839 0.11858 0.39338 0.11858 0.39408 C 0.13438 0.42599 0.16111 0.45606 0.18021 0.48681 C 0.19045 0.50277 0.19497 0.5259 0.21771 0.53584 C 0.22622 0.55111 0.25156 0.56198 0.26754 0.57608 C 0.29149 0.59921 0.31129 0.61771 0.33802 0.63991 C 0.36302 0.6605 0.37847 0.682 0.40833 0.70097 C 0.41233 0.71299 0.41667 0.71716 0.43299 0.72363 C 0.44618 0.74815 0.46563 0.76873 0.49514 0.78746 C 0.50365 0.80342 0.49722 0.79856 0.50833 0.80619 L 0.50261 0.78746 " pathEditMode="relative" rAng="0" ptsTypes="fffffffffffffAA">
                                      <p:cBhvr>
                                        <p:cTn id="12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17" y="40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0"/>
            <a:ext cx="9092407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5410200"/>
            <a:ext cx="9061451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6" y="64293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694" y="6451561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40335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Image 5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36950"/>
            <a:ext cx="204152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Image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613" y="1449388"/>
            <a:ext cx="571500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344" y="1821365"/>
            <a:ext cx="257120" cy="38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1312863"/>
            <a:ext cx="976313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00" y="3130550"/>
            <a:ext cx="552450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8" descr="C:\Users\Marie-Jose\Desktop\NUMEROS JUKEBOX NOIR\8 (FILEminimizer).jpg">
            <a:hlinkClick r:id="" action="ppaction://noaction" highlightClick="1">
              <a:snd r:embed="rId21" name="08 - La complainte de Porzh Koton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488" y="3090863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9" descr="C:\Users\Marie-Jose\Desktop\NUMEROS JUKEBOX NOIR\9 (FILEminimizer).jpg">
            <a:hlinkClick r:id="" action="ppaction://noaction" highlightClick="1">
              <a:snd r:embed="rId23" name="09 - Kergonan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488" y="34290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0" descr="C:\Users\Marie-Jose\Desktop\NUMEROS JUKEBOX NOIR\10 (FILEminimizer).jpg">
            <a:hlinkClick r:id="" action="ppaction://noaction" highlightClick="1">
              <a:snd r:embed="rId25" name="10 - Prélude à La hargne au coeur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759200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11" descr="C:\Users\Marie-Jose\Desktop\NUMEROS JUKEBOX NOIR\11 (FILEminimizer).jpg">
            <a:hlinkClick r:id="" action="ppaction://noaction" highlightClick="1">
              <a:snd r:embed="rId27" name="11 - La hargne au coeur (Liberté armorique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4095750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12" descr="C:\Users\Marie-Jose\Desktop\NUMEROS JUKEBOX NOIR\12 (FILEminimizer).jpg">
            <a:hlinkClick r:id="" action="ppaction://noaction" highlightClick="1">
              <a:snd r:embed="rId29" name="12 - Son ar chistr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788" y="4451350"/>
            <a:ext cx="5111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144838"/>
            <a:ext cx="552450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56" descr="C:\Users\Marie-Jose\Desktop\NUMEROS JUKEBOX NOIR\1 (FILEminimizer).jpg">
            <a:hlinkClick r:id="" action="ppaction://noaction" highlightClick="1">
              <a:snd r:embed="rId31" name="01 - Breizh eo ma bro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2" descr="C:\Users\Marie-Jose\Desktop\NUMEROS JUKEBOX NOIR\2 (FILEminimizer).jpg">
            <a:hlinkClick r:id="" action="ppaction://noaction" highlightClick="1">
              <a:snd r:embed="rId33" name="02 - Bro gozh ma zadoù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34147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3" descr="C:\Users\Marie-Jose\Desktop\NUMEROS JUKEBOX NOIR\3 (FILEminimizer).jpg">
            <a:hlinkClick r:id="" action="ppaction://noaction" highlightClick="1">
              <a:snd r:embed="rId35" name="03 - Marie Jeanne Gabriell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375761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4" descr="C:\Users\Marie-Jose\Desktop\NUMEROS JUKEBOX NOIR\4 (FILEminimizer).jpg">
            <a:hlinkClick r:id="" action="ppaction://noaction" highlightClick="1">
              <a:snd r:embed="rId37" name="04 - Terre d'Irland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0894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" descr="C:\Users\Marie-Jose\Desktop\NUMEROS JUKEBOX NOIR\5 (FILEminimizer).jpg">
            <a:hlinkClick r:id="" action="ppaction://noaction" highlightClick="1">
              <a:snd r:embed="rId39" name="05 - Brian Boru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443413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6" descr="C:\Users\Marie-Jose\Desktop\NUMEROS JUKEBOX NOIR\6 (FILEminimizer).jpg">
            <a:hlinkClick r:id="" action="ppaction://noaction" highlightClick="1">
              <a:snd r:embed="rId41" name="06 - Le son du bagad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713" y="4792663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225800"/>
            <a:ext cx="552450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214688"/>
            <a:ext cx="554038" cy="217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13" descr="C:\Users\Marie-Jose\Desktop\NUMEROS JUKEBOX NOIR\13 (FILEminimizer).jpg">
            <a:hlinkClick r:id="" action="ppaction://noaction" highlightClick="1">
              <a:snd r:embed="rId43" name="13 - Prélude à La mémoire et la mer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188" y="4792663"/>
            <a:ext cx="4984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14" descr="C:\Users\Marie-Jose\Desktop\NUMEROS JUKEBOX NOIR\14 (FILEminimizer).jpg">
            <a:hlinkClick r:id="" action="ppaction://noaction" highlightClick="1">
              <a:snd r:embed="rId45" name="14 - La mémoire et la mer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5165725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15" descr="C:\Users\Marie-Jose\Desktop\NUMEROS JUKEBOX NOIR\15 (FILEminimizer).jpg">
            <a:hlinkClick r:id="" action="ppaction://noaction" highlightClick="1">
              <a:snd r:embed="rId47" name="15 - Prélude à Borders of Salt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438" y="3130550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16" descr="C:\Users\Marie-Jose\Desktop\NUMEROS JUKEBOX NOIR\16 (FILEminimizer).jpg">
            <a:hlinkClick r:id="" action="ppaction://noaction" highlightClick="1">
              <a:snd r:embed="rId49" name="16 - Breizh ar vor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87738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17" descr="C:\Users\Marie-Jose\Desktop\NUMEROS JUKEBOX NOIR\17 (FILEminimizer).jpg">
            <a:hlinkClick r:id="" action="ppaction://noaction" highlightClick="1">
              <a:snd r:embed="rId51" name="17 - Borders of Salt (Version symphonique 2017).wav"/>
            </a:hlinkClick>
          </p:cNvPr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3830638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18" descr="C:\Users\Marie-Jose\Desktop\NUMEROS JUKEBOX NOIR\18 (FILEminimizer).jpg">
            <a:hlinkClick r:id="" action="ppaction://noaction" highlightClick="1">
              <a:snd r:embed="rId53" name="18 - Ile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4192588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19" descr="C:\Users\Marie-Jose\Desktop\NUMEROS JUKEBOX NOIR\19 (FILEminimizer).jpg">
            <a:hlinkClick r:id="" action="ppaction://noaction" highlightClick="1">
              <a:snd r:embed="rId55" name="19- Courir les iles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453072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20" descr="C:\Users\Marie-Jose\Desktop\NUMEROS JUKEBOX NOIR\20 (FILEminimizer).jpg">
            <a:hlinkClick r:id="" action="ppaction://noaction" highlightClick="1">
              <a:snd r:embed="rId57" name="20 - Sur les quais de Dublin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613" y="4876800"/>
            <a:ext cx="42862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61" descr="D:\NUMEROS JUKEBOX NOIR\22 (FILEminimizer).jpg">
            <a:hlinkClick r:id="" action="ppaction://noaction" highlightClick="1">
              <a:snd r:embed="rId59" name="22 - Prélude à Sein 1940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140075"/>
            <a:ext cx="4445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62" descr="D:\NUMEROS JUKEBOX NOIR\23 (FILEminimizer).jpg">
            <a:hlinkClick r:id="" action="ppaction://noaction" highlightClick="1">
              <a:snd r:embed="rId61" name="23 - Sein 1940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13" y="3484563"/>
            <a:ext cx="474662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63" descr="D:\NUMEROS JUKEBOX NOIR\24 (FILEminimizer).jpg">
            <a:hlinkClick r:id="" action="ppaction://noaction" highlightClick="1">
              <a:snd r:embed="rId63" name="24 - Portsall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833813"/>
            <a:ext cx="490537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7" descr="C:\Users\Marie-Jose\Desktop\NUMEROS JUKEBOX NOIR\7 (FILEminimizer).jpg">
            <a:hlinkClick r:id="" action="ppaction://noaction" highlightClick="1">
              <a:snd r:embed="rId65" name="07 - Le bagad de Lann-Bihoué.wav"/>
            </a:hlinkClick>
          </p:cNvPr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3" y="5165725"/>
            <a:ext cx="5143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Imag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Image 5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Imag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Picture 71" descr="D:\NUMEROS JUKEBOX NOIR\25 (FILEminimizer).jpg">
            <a:hlinkClick r:id="" action="ppaction://noaction" highlightClick="1">
              <a:snd r:embed="rId67" name="25 - Tonnerre de Brest.wav"/>
            </a:hlinkClick>
          </p:cNvPr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4189413"/>
            <a:ext cx="4810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Picture 72" descr="D:\NUMEROS JUKEBOX NOIR\26 (FILEminimizer).jpg">
            <a:hlinkClick r:id="" action="ppaction://noaction" highlightClick="1">
              <a:snd r:embed="rId69" name="26 - Brest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263" y="4530725"/>
            <a:ext cx="4222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6" name="Picture 73" descr="D:\NUMEROS JUKEBOX NOIR\27 (FILEminimizer).jpg">
            <a:hlinkClick r:id="" action="ppaction://noaction" highlightClick="1">
              <a:snd r:embed="rId71" name="27 - Gavotte des montagnes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675" y="4881563"/>
            <a:ext cx="4381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7" name="Imag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775" y="314325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8" name="Imag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9" name="Image 5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663" y="3119438"/>
            <a:ext cx="37147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0" name="Picture 2" descr="D:\SMYLET\BOUGEOIR 2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1" name="Picture 2" descr="D:\SMYLET\BOUGEOIR 2.pn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018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7">
            <a:extLst>
              <a:ext uri="{BEBA8EAE-BF5A-486C-A8C5-ECC9F3942E4B}">
                <a14:imgProps xmlns:a14="http://schemas.microsoft.com/office/drawing/2010/main">
                  <a14:imgLayer r:embed="rId7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313" y="4679950"/>
            <a:ext cx="739775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890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6" name="Picture 2" descr="C:\Users\christelle\Desktop\che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54413"/>
            <a:ext cx="2041525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7" name="Picture 2" descr="C:\Users\christelle\Desktop\ch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8" name="Picture 2" descr="C:\Users\christelle\Desktop\ch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663" y="387826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9" name="Picture 2" descr="C:\Users\JClaude\Desktop\fago3.jpg"/>
          <p:cNvPicPr>
            <a:picLocks noChangeAspect="1" noChangeArrowheads="1"/>
          </p:cNvPicPr>
          <p:nvPr/>
        </p:nvPicPr>
        <p:blipFill>
          <a:blip r:embed="rId83">
            <a:extLst>
              <a:ext uri="{BEBA8EAE-BF5A-486C-A8C5-ECC9F3942E4B}">
                <a14:imgProps xmlns:a14="http://schemas.microsoft.com/office/drawing/2010/main">
                  <a14:imgLayer r:embed="rId8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5" descr="ligne_filante003"/>
          <p:cNvPicPr>
            <a:picLocks noChangeAspect="1" noChangeArrowheads="1" noCrop="1"/>
          </p:cNvPicPr>
          <p:nvPr/>
        </p:nvPicPr>
        <p:blipFill>
          <a:blip r:embed="rId8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6250376" y="2122305"/>
            <a:ext cx="1643871" cy="103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5" descr="ligne_filante003"/>
          <p:cNvPicPr>
            <a:picLocks noChangeAspect="1" noChangeArrowheads="1" noCrop="1"/>
          </p:cNvPicPr>
          <p:nvPr/>
        </p:nvPicPr>
        <p:blipFill>
          <a:blip r:embed="rId8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375163" y="2116008"/>
            <a:ext cx="1643871" cy="103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4" name="Picture 13" descr="C:\Users\Solenn\Desktop\Breizh eo ma bro ! La bretagne est mon pays !\Breizh Eo Ma Bro ! La Bretagne Est Mon Pays ! (2017)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1514475"/>
            <a:ext cx="1377950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Cadre 71"/>
          <p:cNvSpPr/>
          <p:nvPr/>
        </p:nvSpPr>
        <p:spPr>
          <a:xfrm>
            <a:off x="3738563" y="1446213"/>
            <a:ext cx="1535112" cy="1666875"/>
          </a:xfrm>
          <a:prstGeom prst="frame">
            <a:avLst>
              <a:gd name="adj1" fmla="val 6684"/>
            </a:avLst>
          </a:prstGeom>
          <a:blipFill dpi="0" rotWithShape="1">
            <a:blip r:embed="rId8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9" name="Ellipse 78"/>
          <p:cNvSpPr/>
          <p:nvPr/>
        </p:nvSpPr>
        <p:spPr bwMode="auto">
          <a:xfrm rot="20983436">
            <a:off x="6851650" y="1550988"/>
            <a:ext cx="373063" cy="368300"/>
          </a:xfrm>
          <a:prstGeom prst="ellipse">
            <a:avLst/>
          </a:prstGeom>
          <a:blipFill dpi="0" rotWithShape="1">
            <a:blip r:embed="rId8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80" name="Ellipse 79"/>
          <p:cNvSpPr/>
          <p:nvPr/>
        </p:nvSpPr>
        <p:spPr bwMode="auto">
          <a:xfrm rot="3669725">
            <a:off x="1983582" y="1556544"/>
            <a:ext cx="373062" cy="368300"/>
          </a:xfrm>
          <a:prstGeom prst="ellipse">
            <a:avLst/>
          </a:prstGeom>
          <a:blipFill dpi="0" rotWithShape="1">
            <a:blip r:embed="rId8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98" name="Picture 60" descr="D:\NUMEROS JUKEBOX NOIR\21 (FILEminimizer).jpg">
            <a:hlinkClick r:id="" action="ppaction://noaction" highlightClick="1">
              <a:snd r:embed="rId89" name="21 - Ar soudarded zo gwisket e ruz.wav"/>
            </a:hlinkClick>
          </p:cNvPr>
          <p:cNvPicPr>
            <a:picLocks noChangeAspect="1" noChangeArrowheads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525" y="5192713"/>
            <a:ext cx="442913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69" descr="C:\Users\Jclaude\Desktop\Image1.pn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Image 2"/>
          <p:cNvPicPr>
            <a:picLocks noChangeAspect="1"/>
          </p:cNvPicPr>
          <p:nvPr/>
        </p:nvPicPr>
        <p:blipFill>
          <a:blip r:embed="rId9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6245225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80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317</Words>
  <Application>Microsoft Office PowerPoint</Application>
  <PresentationFormat>Affichage à l'écran (4:3)</PresentationFormat>
  <Paragraphs>31</Paragraphs>
  <Slides>4</Slides>
  <Notes>4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2024-03-27T09:28:02Z</dcterms:modified>
</cp:coreProperties>
</file>