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309" r:id="rId49"/>
    <p:sldId id="310" r:id="rId50"/>
    <p:sldId id="311" r:id="rId51"/>
    <p:sldId id="312" r:id="rId52"/>
    <p:sldId id="258" r:id="rId53"/>
  </p:sldIdLst>
  <p:sldSz cx="10261600" cy="77041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KUVtW7Did94oHmvioUIOw==" hashData="Kx1/1uII/vEiSYmOh7Ko6xSqKK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654" y="-102"/>
      </p:cViewPr>
      <p:guideLst>
        <p:guide orient="horz" pos="2427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974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27/03/2024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27/03/2024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57.png"/><Relationship Id="rId4" Type="http://schemas.openxmlformats.org/officeDocument/2006/relationships/image" Target="../media/image5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016000" y="1440000"/>
            <a:ext cx="583264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au </a:t>
            </a:r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glanage</a:t>
            </a:r>
          </a:p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 de</a:t>
            </a:r>
          </a:p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 </a:t>
            </a:r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papillons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56000" y="144000"/>
            <a:ext cx="476998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420000">
            <a:off x="8496000" y="252000"/>
            <a:ext cx="14157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62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7164000"/>
            <a:ext cx="10261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La photographie est une brève complicité entre la prévoyance et le hasard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000" y="5904000"/>
            <a:ext cx="1061048" cy="1260000"/>
          </a:xfrm>
          <a:prstGeom prst="rect">
            <a:avLst/>
          </a:prstGeom>
        </p:spPr>
      </p:pic>
      <p:pic>
        <p:nvPicPr>
          <p:cNvPr id="18434" name="Picture 2" descr="Tout savoir sur le papillon Pyrale du buis - Gamm ver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57488" y="4932188"/>
            <a:ext cx="2104112" cy="1638337"/>
          </a:xfrm>
          <a:prstGeom prst="rect">
            <a:avLst/>
          </a:prstGeom>
          <a:noFill/>
        </p:spPr>
      </p:pic>
      <p:pic>
        <p:nvPicPr>
          <p:cNvPr id="11" name="Ernesto Cortazar05 - 140 minutes easy listening piano album.wav">
            <a:hlinkClick r:id="" action="ppaction://media"/>
          </p:cNvPr>
          <p:cNvPicPr>
            <a:picLocks noRot="1" noChangeAspect="1"/>
          </p:cNvPicPr>
          <p:nvPr>
            <a:wavAudioFile r:embed="rId1" name="Ernesto Cortazar05 - 140 minutes easy listening piano album.wav"/>
          </p:nvPr>
        </p:nvPicPr>
        <p:blipFill>
          <a:blip r:embed="rId6" cstate="print"/>
          <a:stretch>
            <a:fillRect/>
          </a:stretch>
        </p:blipFill>
        <p:spPr>
          <a:xfrm>
            <a:off x="5058792" y="421210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80"/>
                            </p:stCondLst>
                            <p:childTnLst>
                              <p:par>
                                <p:cTn id="1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3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3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3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4715429_10223813404834548_16135938815924110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68499"/>
            <a:ext cx="10261600" cy="5767139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85161861_10221332441243086_51060046886530920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1748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7155086_545292247286990_87171314899324150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8242" y="0"/>
            <a:ext cx="9545115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pu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8417142_549572036859011_39657912229472624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1548"/>
            <a:ext cx="10261600" cy="7621042"/>
          </a:xfrm>
          <a:prstGeom prst="rect">
            <a:avLst/>
          </a:prstGeom>
        </p:spPr>
      </p:pic>
    </p:spTree>
  </p:cSld>
  <p:clrMapOvr>
    <a:masterClrMapping/>
  </p:clrMapOvr>
  <p:transition spd="slow" advTm="4000">
    <p:pull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9022722_2923366221296510_41834536071102194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2130" y="0"/>
            <a:ext cx="4337339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9087710_552249836591231_40946277925259888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350" y="0"/>
            <a:ext cx="9956899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9113457_552249726591242_27677118497705833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7268"/>
            <a:ext cx="10261600" cy="6989601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9202495_552249959924552_48964604651324391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69"/>
            <a:ext cx="10261600" cy="7696200"/>
          </a:xfrm>
          <a:prstGeom prst="rect">
            <a:avLst/>
          </a:prstGeom>
        </p:spPr>
      </p:pic>
    </p:spTree>
  </p:cSld>
  <p:clrMapOvr>
    <a:masterClrMapping/>
  </p:clrMapOvr>
  <p:transition spd="slow" advTm="4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9270826_552249853257896_13606604348817555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2838"/>
            <a:ext cx="10261600" cy="7458462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9275245_552249823257899_59255296323590671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9106"/>
            <a:ext cx="10261600" cy="7565926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9320032_552249933257888_27101359184741491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69"/>
            <a:ext cx="10261600" cy="76962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9398812_552249696591245_74426940819521697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0678"/>
            <a:ext cx="10261600" cy="7542781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9453333_552249653257916_73042078496199405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1962"/>
            <a:ext cx="10261600" cy="6620213"/>
          </a:xfrm>
          <a:prstGeom prst="rect">
            <a:avLst/>
          </a:prstGeom>
        </p:spPr>
      </p:pic>
    </p:spTree>
  </p:cSld>
  <p:clrMapOvr>
    <a:masterClrMapping/>
  </p:clrMapOvr>
  <p:transition spd="slow" advTm="4000">
    <p:pull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9464397_552250003257881_16292885592865798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1018"/>
            <a:ext cx="10261600" cy="6922102"/>
          </a:xfrm>
          <a:prstGeom prst="rect">
            <a:avLst/>
          </a:prstGeom>
        </p:spPr>
      </p:pic>
    </p:spTree>
  </p:cSld>
  <p:clrMapOvr>
    <a:masterClrMapping/>
  </p:clrMapOvr>
  <p:transition spd="slow" advTm="4000">
    <p:pull dir="l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9518152_552250086591206_66687689544429643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2510"/>
            <a:ext cx="10261600" cy="6859117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99637754_552249676591247_36022242726640297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099" y="0"/>
            <a:ext cx="10011401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0351001_1761687234178625_84826482538383531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65903" y="0"/>
            <a:ext cx="712979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0361499_2953920558246150_85060738111002869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17339"/>
            <a:ext cx="10261600" cy="686946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0575162_2953920408246165_36897684126515726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17339"/>
            <a:ext cx="10261600" cy="686946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1456520_758987612062341_1140321443921781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371"/>
            <a:ext cx="10261600" cy="6839396"/>
          </a:xfrm>
          <a:prstGeom prst="rect">
            <a:avLst/>
          </a:prstGeom>
        </p:spPr>
      </p:pic>
    </p:spTree>
  </p:cSld>
  <p:clrMapOvr>
    <a:masterClrMapping/>
  </p:clrMapOvr>
  <p:transition spd="slow" advTm="4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6185685_505539771571735_88466102615575138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1748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6285201_505539758238403_62348841101598532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262" y="0"/>
            <a:ext cx="5131076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6304524_505539741571738_22941147026881258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1748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split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push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9282479_221215860504573_58139183889781053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1748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9296055_1764728707275611_34685483799684814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1748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9296802_729280338906114_22307055198912422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69"/>
            <a:ext cx="10261600" cy="7696200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push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5220061_931509204797990_74460837519916600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59927" y="0"/>
            <a:ext cx="6541746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5628978_3424419194468379_41490711671024611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5349" y="0"/>
            <a:ext cx="7410901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comb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7254042_624816892860770_27504768648801579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66557"/>
            <a:ext cx="10261600" cy="5771023"/>
          </a:xfrm>
          <a:prstGeom prst="rect">
            <a:avLst/>
          </a:prstGeom>
        </p:spPr>
      </p:pic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7792327_199819132938419_59494990373169531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2741" y="0"/>
            <a:ext cx="9136117" cy="77041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8980345_267067375716916_3213148346160351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371"/>
            <a:ext cx="10261600" cy="6839396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4001249_748058067325580_52731984539108252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432000"/>
            <a:ext cx="10260000" cy="6839999"/>
          </a:xfrm>
          <a:prstGeom prst="rect">
            <a:avLst/>
          </a:prstGeom>
        </p:spPr>
      </p:pic>
    </p:spTree>
  </p:cSld>
  <p:clrMapOvr>
    <a:masterClrMapping/>
  </p:clrMapOvr>
  <p:transition spd="slow" advTm="4000">
    <p:push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4079381_748058160658904_81732050232602776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6000"/>
            <a:ext cx="10260000" cy="6555000"/>
          </a:xfrm>
          <a:prstGeom prst="rect">
            <a:avLst/>
          </a:prstGeom>
        </p:spPr>
      </p:pic>
    </p:spTree>
  </p:cSld>
  <p:clrMapOvr>
    <a:masterClrMapping/>
  </p:clrMapOvr>
  <p:transition spd="slow" advTm="4000">
    <p:pu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4873462_752315080233212_56263267109319063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0" y="432000"/>
            <a:ext cx="10260000" cy="6817200"/>
          </a:xfrm>
          <a:prstGeom prst="rect">
            <a:avLst/>
          </a:prstGeom>
        </p:spPr>
      </p:pic>
    </p:spTree>
  </p:cSld>
  <p:clrMapOvr>
    <a:masterClrMapping/>
  </p:clrMapOvr>
  <p:transition spd="slow" advTm="4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5107398_752315386899848_16327907544606713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10260000" cy="6817200"/>
          </a:xfrm>
          <a:prstGeom prst="rect">
            <a:avLst/>
          </a:prstGeom>
        </p:spPr>
      </p:pic>
    </p:spTree>
  </p:cSld>
  <p:clrMapOvr>
    <a:masterClrMapping/>
  </p:clrMapOvr>
  <p:transition spd="slow" advTm="4000">
    <p:newsfla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2679586_786094093521977_73348057476842937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10260000" cy="6817200"/>
          </a:xfrm>
          <a:prstGeom prst="rect">
            <a:avLst/>
          </a:prstGeom>
        </p:spPr>
      </p:pic>
    </p:spTree>
  </p:cSld>
  <p:clrMapOvr>
    <a:masterClrMapping/>
  </p:clrMapOvr>
  <p:transition spd="slow" advTm="4000">
    <p:wedg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62965926_786094180188635_46229285221528126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1026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pull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2952283_786094233521963_65261048442472288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1026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pull dir="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2974845_786094366855283_32529268322116577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10260001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pull dir="ld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5388337_786094143521972_77202430018056129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1026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pull dir="lu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5388772_786094023521984_46933306761850522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10260000" cy="681720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l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5391357_786094470188606_44297509650305269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1026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796000" y="324000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8155136" y="3420021"/>
            <a:ext cx="1197081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2038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44000" y="6444000"/>
            <a:ext cx="5994912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Ernesto  Cortazar </a:t>
            </a:r>
            <a:r>
              <a:rPr lang="fr-FR" sz="3600" b="1" dirty="0" err="1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easy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 </a:t>
            </a:r>
            <a:r>
              <a:rPr lang="fr-FR" sz="3600" b="1" dirty="0" err="1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listening</a:t>
            </a:r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  piano</a:t>
            </a:r>
            <a:endParaRPr lang="fr-FR" sz="36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53263" y="612000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0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194696" y="2051869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27.03.2024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52000" y="180000"/>
            <a:ext cx="1777797" cy="99601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243720">
            <a:off x="241533" y="1924740"/>
            <a:ext cx="2703867" cy="1800000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62648" y="3420021"/>
            <a:ext cx="1080000" cy="1080000"/>
          </a:xfrm>
          <a:prstGeom prst="rect">
            <a:avLst/>
          </a:prstGeom>
        </p:spPr>
      </p:pic>
      <p:sp>
        <p:nvSpPr>
          <p:cNvPr id="16" name="Ellipse 15"/>
          <p:cNvSpPr>
            <a:spLocks noChangeAspect="1"/>
          </p:cNvSpPr>
          <p:nvPr/>
        </p:nvSpPr>
        <p:spPr>
          <a:xfrm>
            <a:off x="7723088" y="5724277"/>
            <a:ext cx="1800000" cy="1800000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 l="7000" r="-20000"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894</TotalTime>
  <Words>29</Words>
  <Application>Microsoft Office PowerPoint</Application>
  <PresentationFormat>Personnalisé</PresentationFormat>
  <Paragraphs>11</Paragraphs>
  <Slides>51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51</vt:i4>
      </vt:variant>
    </vt:vector>
  </HeadingPairs>
  <TitlesOfParts>
    <vt:vector size="53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133</cp:revision>
  <dcterms:created xsi:type="dcterms:W3CDTF">2020-05-12T17:47:43Z</dcterms:created>
  <dcterms:modified xsi:type="dcterms:W3CDTF">2024-03-27T19:06:40Z</dcterms:modified>
</cp:coreProperties>
</file>