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312" r:id="rId3"/>
    <p:sldId id="346" r:id="rId4"/>
    <p:sldId id="375" r:id="rId5"/>
    <p:sldId id="374" r:id="rId6"/>
    <p:sldId id="373" r:id="rId7"/>
    <p:sldId id="313" r:id="rId8"/>
    <p:sldId id="314" r:id="rId9"/>
    <p:sldId id="315" r:id="rId10"/>
    <p:sldId id="316" r:id="rId11"/>
    <p:sldId id="317" r:id="rId12"/>
    <p:sldId id="318" r:id="rId13"/>
    <p:sldId id="319" r:id="rId14"/>
    <p:sldId id="320" r:id="rId15"/>
    <p:sldId id="321" r:id="rId16"/>
    <p:sldId id="322" r:id="rId17"/>
    <p:sldId id="323" r:id="rId18"/>
    <p:sldId id="324" r:id="rId19"/>
    <p:sldId id="325" r:id="rId20"/>
    <p:sldId id="326" r:id="rId21"/>
    <p:sldId id="327" r:id="rId22"/>
    <p:sldId id="328" r:id="rId23"/>
    <p:sldId id="329" r:id="rId24"/>
    <p:sldId id="330" r:id="rId25"/>
    <p:sldId id="331" r:id="rId26"/>
    <p:sldId id="332" r:id="rId27"/>
    <p:sldId id="334" r:id="rId28"/>
    <p:sldId id="335" r:id="rId29"/>
    <p:sldId id="336" r:id="rId30"/>
    <p:sldId id="337" r:id="rId31"/>
    <p:sldId id="338" r:id="rId32"/>
    <p:sldId id="339" r:id="rId33"/>
    <p:sldId id="340" r:id="rId34"/>
    <p:sldId id="342" r:id="rId35"/>
    <p:sldId id="343" r:id="rId36"/>
    <p:sldId id="344" r:id="rId37"/>
    <p:sldId id="347" r:id="rId38"/>
    <p:sldId id="348" r:id="rId39"/>
    <p:sldId id="349" r:id="rId40"/>
    <p:sldId id="350" r:id="rId41"/>
    <p:sldId id="351" r:id="rId42"/>
    <p:sldId id="352" r:id="rId43"/>
    <p:sldId id="353" r:id="rId44"/>
    <p:sldId id="354" r:id="rId45"/>
    <p:sldId id="355" r:id="rId46"/>
    <p:sldId id="356" r:id="rId47"/>
    <p:sldId id="357" r:id="rId48"/>
    <p:sldId id="358" r:id="rId49"/>
    <p:sldId id="359" r:id="rId50"/>
    <p:sldId id="360" r:id="rId51"/>
    <p:sldId id="361" r:id="rId52"/>
    <p:sldId id="362" r:id="rId53"/>
    <p:sldId id="363" r:id="rId54"/>
    <p:sldId id="364" r:id="rId55"/>
    <p:sldId id="365" r:id="rId56"/>
    <p:sldId id="366" r:id="rId57"/>
    <p:sldId id="367" r:id="rId58"/>
    <p:sldId id="368" r:id="rId59"/>
    <p:sldId id="369" r:id="rId60"/>
    <p:sldId id="370" r:id="rId61"/>
    <p:sldId id="371" r:id="rId62"/>
    <p:sldId id="372" r:id="rId63"/>
    <p:sldId id="333" r:id="rId64"/>
    <p:sldId id="311" r:id="rId65"/>
  </p:sldIdLst>
  <p:sldSz cx="10261600" cy="6840538"/>
  <p:notesSz cx="6858000" cy="9144000"/>
  <p:defaultTextStyle>
    <a:defPPr>
      <a:defRPr lang="fr-FR"/>
    </a:defPPr>
    <a:lvl1pPr marL="0" algn="l" defTabSz="106123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30615" algn="l" defTabSz="106123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61230" algn="l" defTabSz="106123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91844" algn="l" defTabSz="106123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22459" algn="l" defTabSz="106123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53074" algn="l" defTabSz="106123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83689" algn="l" defTabSz="106123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14304" algn="l" defTabSz="106123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244918" algn="l" defTabSz="106123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K5xMNc85OSONLI0CQmnmA==" hashData="U3+RSy4W1rNYCVz2V/6EWJuo+y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435" autoAdjust="0"/>
    <p:restoredTop sz="94660"/>
  </p:normalViewPr>
  <p:slideViewPr>
    <p:cSldViewPr>
      <p:cViewPr varScale="1">
        <p:scale>
          <a:sx n="65" d="100"/>
          <a:sy n="65" d="100"/>
        </p:scale>
        <p:origin x="-240" y="-96"/>
      </p:cViewPr>
      <p:guideLst>
        <p:guide orient="horz" pos="2155"/>
        <p:guide pos="323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3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8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06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612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91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224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530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836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143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449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6" y="4395680"/>
            <a:ext cx="8722360" cy="1358607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6" y="2899313"/>
            <a:ext cx="8722360" cy="1496368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3061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6123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91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2245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5307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8368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143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449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3" y="1596129"/>
            <a:ext cx="4532207" cy="4514439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7" y="1596129"/>
            <a:ext cx="4532207" cy="4514439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2" y="1531207"/>
            <a:ext cx="4533989" cy="63813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0615" indent="0">
              <a:buNone/>
              <a:defRPr sz="2300" b="1"/>
            </a:lvl2pPr>
            <a:lvl3pPr marL="1061230" indent="0">
              <a:buNone/>
              <a:defRPr sz="2100" b="1"/>
            </a:lvl3pPr>
            <a:lvl4pPr marL="1591844" indent="0">
              <a:buNone/>
              <a:defRPr sz="1800" b="1"/>
            </a:lvl4pPr>
            <a:lvl5pPr marL="2122459" indent="0">
              <a:buNone/>
              <a:defRPr sz="1800" b="1"/>
            </a:lvl5pPr>
            <a:lvl6pPr marL="2653074" indent="0">
              <a:buNone/>
              <a:defRPr sz="1800" b="1"/>
            </a:lvl6pPr>
            <a:lvl7pPr marL="3183689" indent="0">
              <a:buNone/>
              <a:defRPr sz="1800" b="1"/>
            </a:lvl7pPr>
            <a:lvl8pPr marL="3714304" indent="0">
              <a:buNone/>
              <a:defRPr sz="1800" b="1"/>
            </a:lvl8pPr>
            <a:lvl9pPr marL="4244918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2" y="2169341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1" y="1531207"/>
            <a:ext cx="4535770" cy="63813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0615" indent="0">
              <a:buNone/>
              <a:defRPr sz="2300" b="1"/>
            </a:lvl2pPr>
            <a:lvl3pPr marL="1061230" indent="0">
              <a:buNone/>
              <a:defRPr sz="2100" b="1"/>
            </a:lvl3pPr>
            <a:lvl4pPr marL="1591844" indent="0">
              <a:buNone/>
              <a:defRPr sz="1800" b="1"/>
            </a:lvl4pPr>
            <a:lvl5pPr marL="2122459" indent="0">
              <a:buNone/>
              <a:defRPr sz="1800" b="1"/>
            </a:lvl5pPr>
            <a:lvl6pPr marL="2653074" indent="0">
              <a:buNone/>
              <a:defRPr sz="1800" b="1"/>
            </a:lvl6pPr>
            <a:lvl7pPr marL="3183689" indent="0">
              <a:buNone/>
              <a:defRPr sz="1800" b="1"/>
            </a:lvl7pPr>
            <a:lvl8pPr marL="3714304" indent="0">
              <a:buNone/>
              <a:defRPr sz="1800" b="1"/>
            </a:lvl8pPr>
            <a:lvl9pPr marL="4244918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1" y="2169341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2" y="272358"/>
            <a:ext cx="3375995" cy="1159091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3" y="272355"/>
            <a:ext cx="5736520" cy="5838209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9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2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30615" indent="0">
              <a:buNone/>
              <a:defRPr sz="1400"/>
            </a:lvl2pPr>
            <a:lvl3pPr marL="1061230" indent="0">
              <a:buNone/>
              <a:defRPr sz="1100"/>
            </a:lvl3pPr>
            <a:lvl4pPr marL="1591844" indent="0">
              <a:buNone/>
              <a:defRPr sz="1000"/>
            </a:lvl4pPr>
            <a:lvl5pPr marL="2122459" indent="0">
              <a:buNone/>
              <a:defRPr sz="1000"/>
            </a:lvl5pPr>
            <a:lvl6pPr marL="2653074" indent="0">
              <a:buNone/>
              <a:defRPr sz="1000"/>
            </a:lvl6pPr>
            <a:lvl7pPr marL="3183689" indent="0">
              <a:buNone/>
              <a:defRPr sz="1000"/>
            </a:lvl7pPr>
            <a:lvl8pPr marL="3714304" indent="0">
              <a:buNone/>
              <a:defRPr sz="1000"/>
            </a:lvl8pPr>
            <a:lvl9pPr marL="4244918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7" y="4788378"/>
            <a:ext cx="6156960" cy="56529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7" y="611218"/>
            <a:ext cx="6156960" cy="4104323"/>
          </a:xfrm>
        </p:spPr>
        <p:txBody>
          <a:bodyPr/>
          <a:lstStyle>
            <a:lvl1pPr marL="0" indent="0">
              <a:buNone/>
              <a:defRPr sz="3700"/>
            </a:lvl1pPr>
            <a:lvl2pPr marL="530615" indent="0">
              <a:buNone/>
              <a:defRPr sz="3200"/>
            </a:lvl2pPr>
            <a:lvl3pPr marL="1061230" indent="0">
              <a:buNone/>
              <a:defRPr sz="2900"/>
            </a:lvl3pPr>
            <a:lvl4pPr marL="1591844" indent="0">
              <a:buNone/>
              <a:defRPr sz="2300"/>
            </a:lvl4pPr>
            <a:lvl5pPr marL="2122459" indent="0">
              <a:buNone/>
              <a:defRPr sz="2300"/>
            </a:lvl5pPr>
            <a:lvl6pPr marL="2653074" indent="0">
              <a:buNone/>
              <a:defRPr sz="2300"/>
            </a:lvl6pPr>
            <a:lvl7pPr marL="3183689" indent="0">
              <a:buNone/>
              <a:defRPr sz="2300"/>
            </a:lvl7pPr>
            <a:lvl8pPr marL="3714304" indent="0">
              <a:buNone/>
              <a:defRPr sz="2300"/>
            </a:lvl8pPr>
            <a:lvl9pPr marL="4244918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7" y="5353675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30615" indent="0">
              <a:buNone/>
              <a:defRPr sz="1400"/>
            </a:lvl2pPr>
            <a:lvl3pPr marL="1061230" indent="0">
              <a:buNone/>
              <a:defRPr sz="1100"/>
            </a:lvl3pPr>
            <a:lvl4pPr marL="1591844" indent="0">
              <a:buNone/>
              <a:defRPr sz="1000"/>
            </a:lvl4pPr>
            <a:lvl5pPr marL="2122459" indent="0">
              <a:buNone/>
              <a:defRPr sz="1000"/>
            </a:lvl5pPr>
            <a:lvl6pPr marL="2653074" indent="0">
              <a:buNone/>
              <a:defRPr sz="1000"/>
            </a:lvl6pPr>
            <a:lvl7pPr marL="3183689" indent="0">
              <a:buNone/>
              <a:defRPr sz="1000"/>
            </a:lvl7pPr>
            <a:lvl8pPr marL="3714304" indent="0">
              <a:buNone/>
              <a:defRPr sz="1000"/>
            </a:lvl8pPr>
            <a:lvl9pPr marL="4244918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273940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2" y="273940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3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8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06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612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91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224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530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836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143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449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6" y="4395680"/>
            <a:ext cx="8722360" cy="1358607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6" y="2899313"/>
            <a:ext cx="8722360" cy="1496368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3061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6123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91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2245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5307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8368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143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449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3" y="1596129"/>
            <a:ext cx="4532207" cy="4514439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7" y="1596129"/>
            <a:ext cx="4532207" cy="4514439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2" y="1531207"/>
            <a:ext cx="4533989" cy="63813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0615" indent="0">
              <a:buNone/>
              <a:defRPr sz="2300" b="1"/>
            </a:lvl2pPr>
            <a:lvl3pPr marL="1061230" indent="0">
              <a:buNone/>
              <a:defRPr sz="2100" b="1"/>
            </a:lvl3pPr>
            <a:lvl4pPr marL="1591844" indent="0">
              <a:buNone/>
              <a:defRPr sz="1800" b="1"/>
            </a:lvl4pPr>
            <a:lvl5pPr marL="2122459" indent="0">
              <a:buNone/>
              <a:defRPr sz="1800" b="1"/>
            </a:lvl5pPr>
            <a:lvl6pPr marL="2653074" indent="0">
              <a:buNone/>
              <a:defRPr sz="1800" b="1"/>
            </a:lvl6pPr>
            <a:lvl7pPr marL="3183689" indent="0">
              <a:buNone/>
              <a:defRPr sz="1800" b="1"/>
            </a:lvl7pPr>
            <a:lvl8pPr marL="3714304" indent="0">
              <a:buNone/>
              <a:defRPr sz="1800" b="1"/>
            </a:lvl8pPr>
            <a:lvl9pPr marL="4244918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2" y="2169341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1" y="1531207"/>
            <a:ext cx="4535770" cy="63813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0615" indent="0">
              <a:buNone/>
              <a:defRPr sz="2300" b="1"/>
            </a:lvl2pPr>
            <a:lvl3pPr marL="1061230" indent="0">
              <a:buNone/>
              <a:defRPr sz="2100" b="1"/>
            </a:lvl3pPr>
            <a:lvl4pPr marL="1591844" indent="0">
              <a:buNone/>
              <a:defRPr sz="1800" b="1"/>
            </a:lvl4pPr>
            <a:lvl5pPr marL="2122459" indent="0">
              <a:buNone/>
              <a:defRPr sz="1800" b="1"/>
            </a:lvl5pPr>
            <a:lvl6pPr marL="2653074" indent="0">
              <a:buNone/>
              <a:defRPr sz="1800" b="1"/>
            </a:lvl6pPr>
            <a:lvl7pPr marL="3183689" indent="0">
              <a:buNone/>
              <a:defRPr sz="1800" b="1"/>
            </a:lvl7pPr>
            <a:lvl8pPr marL="3714304" indent="0">
              <a:buNone/>
              <a:defRPr sz="1800" b="1"/>
            </a:lvl8pPr>
            <a:lvl9pPr marL="4244918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1" y="2169341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2" y="272358"/>
            <a:ext cx="3375995" cy="1159091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3" y="272355"/>
            <a:ext cx="5736520" cy="5838209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9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2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30615" indent="0">
              <a:buNone/>
              <a:defRPr sz="1400"/>
            </a:lvl2pPr>
            <a:lvl3pPr marL="1061230" indent="0">
              <a:buNone/>
              <a:defRPr sz="1100"/>
            </a:lvl3pPr>
            <a:lvl4pPr marL="1591844" indent="0">
              <a:buNone/>
              <a:defRPr sz="1000"/>
            </a:lvl4pPr>
            <a:lvl5pPr marL="2122459" indent="0">
              <a:buNone/>
              <a:defRPr sz="1000"/>
            </a:lvl5pPr>
            <a:lvl6pPr marL="2653074" indent="0">
              <a:buNone/>
              <a:defRPr sz="1000"/>
            </a:lvl6pPr>
            <a:lvl7pPr marL="3183689" indent="0">
              <a:buNone/>
              <a:defRPr sz="1000"/>
            </a:lvl7pPr>
            <a:lvl8pPr marL="3714304" indent="0">
              <a:buNone/>
              <a:defRPr sz="1000"/>
            </a:lvl8pPr>
            <a:lvl9pPr marL="4244918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7" y="4788378"/>
            <a:ext cx="6156960" cy="56529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7" y="611218"/>
            <a:ext cx="6156960" cy="4104323"/>
          </a:xfrm>
        </p:spPr>
        <p:txBody>
          <a:bodyPr/>
          <a:lstStyle>
            <a:lvl1pPr marL="0" indent="0">
              <a:buNone/>
              <a:defRPr sz="3700"/>
            </a:lvl1pPr>
            <a:lvl2pPr marL="530615" indent="0">
              <a:buNone/>
              <a:defRPr sz="3200"/>
            </a:lvl2pPr>
            <a:lvl3pPr marL="1061230" indent="0">
              <a:buNone/>
              <a:defRPr sz="2900"/>
            </a:lvl3pPr>
            <a:lvl4pPr marL="1591844" indent="0">
              <a:buNone/>
              <a:defRPr sz="2300"/>
            </a:lvl4pPr>
            <a:lvl5pPr marL="2122459" indent="0">
              <a:buNone/>
              <a:defRPr sz="2300"/>
            </a:lvl5pPr>
            <a:lvl6pPr marL="2653074" indent="0">
              <a:buNone/>
              <a:defRPr sz="2300"/>
            </a:lvl6pPr>
            <a:lvl7pPr marL="3183689" indent="0">
              <a:buNone/>
              <a:defRPr sz="2300"/>
            </a:lvl7pPr>
            <a:lvl8pPr marL="3714304" indent="0">
              <a:buNone/>
              <a:defRPr sz="2300"/>
            </a:lvl8pPr>
            <a:lvl9pPr marL="4244918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7" y="5353675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30615" indent="0">
              <a:buNone/>
              <a:defRPr sz="1400"/>
            </a:lvl2pPr>
            <a:lvl3pPr marL="1061230" indent="0">
              <a:buNone/>
              <a:defRPr sz="1100"/>
            </a:lvl3pPr>
            <a:lvl4pPr marL="1591844" indent="0">
              <a:buNone/>
              <a:defRPr sz="1000"/>
            </a:lvl4pPr>
            <a:lvl5pPr marL="2122459" indent="0">
              <a:buNone/>
              <a:defRPr sz="1000"/>
            </a:lvl5pPr>
            <a:lvl6pPr marL="2653074" indent="0">
              <a:buNone/>
              <a:defRPr sz="1000"/>
            </a:lvl6pPr>
            <a:lvl7pPr marL="3183689" indent="0">
              <a:buNone/>
              <a:defRPr sz="1000"/>
            </a:lvl7pPr>
            <a:lvl8pPr marL="3714304" indent="0">
              <a:buNone/>
              <a:defRPr sz="1000"/>
            </a:lvl8pPr>
            <a:lvl9pPr marL="4244918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273940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2" y="273940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0"/>
            <a:ext cx="9235440" cy="1140091"/>
          </a:xfrm>
          <a:prstGeom prst="rect">
            <a:avLst/>
          </a:prstGeom>
        </p:spPr>
        <p:txBody>
          <a:bodyPr vert="horz" lIns="106123" tIns="53061" rIns="106123" bIns="5306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9"/>
            <a:ext cx="9235440" cy="4514439"/>
          </a:xfrm>
          <a:prstGeom prst="rect">
            <a:avLst/>
          </a:prstGeom>
        </p:spPr>
        <p:txBody>
          <a:bodyPr vert="horz" lIns="106123" tIns="53061" rIns="106123" bIns="5306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2" y="6340167"/>
            <a:ext cx="2394373" cy="364195"/>
          </a:xfrm>
          <a:prstGeom prst="rect">
            <a:avLst/>
          </a:prstGeom>
        </p:spPr>
        <p:txBody>
          <a:bodyPr vert="horz" lIns="106123" tIns="53061" rIns="106123" bIns="53061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7"/>
            <a:ext cx="3249508" cy="364195"/>
          </a:xfrm>
          <a:prstGeom prst="rect">
            <a:avLst/>
          </a:prstGeom>
        </p:spPr>
        <p:txBody>
          <a:bodyPr vert="horz" lIns="106123" tIns="53061" rIns="106123" bIns="53061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7"/>
            <a:ext cx="2394373" cy="364195"/>
          </a:xfrm>
          <a:prstGeom prst="rect">
            <a:avLst/>
          </a:prstGeom>
        </p:spPr>
        <p:txBody>
          <a:bodyPr vert="horz" lIns="106123" tIns="53061" rIns="106123" bIns="53061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1061230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7961" indent="-397961" algn="l" defTabSz="1061230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62249" indent="-331634" algn="l" defTabSz="1061230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26537" indent="-265307" algn="l" defTabSz="106123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57152" indent="-265307" algn="l" defTabSz="1061230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87767" indent="-265307" algn="l" defTabSz="1061230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18381" indent="-265307" algn="l" defTabSz="106123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48996" indent="-265307" algn="l" defTabSz="106123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9611" indent="-265307" algn="l" defTabSz="106123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10226" indent="-265307" algn="l" defTabSz="106123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612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0615" algn="l" defTabSz="10612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61230" algn="l" defTabSz="10612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91844" algn="l" defTabSz="10612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2459" algn="l" defTabSz="10612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53074" algn="l" defTabSz="10612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83689" algn="l" defTabSz="10612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14304" algn="l" defTabSz="10612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44918" algn="l" defTabSz="10612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0"/>
            <a:ext cx="9235440" cy="1140091"/>
          </a:xfrm>
          <a:prstGeom prst="rect">
            <a:avLst/>
          </a:prstGeom>
        </p:spPr>
        <p:txBody>
          <a:bodyPr vert="horz" lIns="106123" tIns="53061" rIns="106123" bIns="5306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9"/>
            <a:ext cx="9235440" cy="4514439"/>
          </a:xfrm>
          <a:prstGeom prst="rect">
            <a:avLst/>
          </a:prstGeom>
        </p:spPr>
        <p:txBody>
          <a:bodyPr vert="horz" lIns="106123" tIns="53061" rIns="106123" bIns="5306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2" y="6340167"/>
            <a:ext cx="2394373" cy="364195"/>
          </a:xfrm>
          <a:prstGeom prst="rect">
            <a:avLst/>
          </a:prstGeom>
        </p:spPr>
        <p:txBody>
          <a:bodyPr vert="horz" lIns="106123" tIns="53061" rIns="106123" bIns="53061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7"/>
            <a:ext cx="3249508" cy="364195"/>
          </a:xfrm>
          <a:prstGeom prst="rect">
            <a:avLst/>
          </a:prstGeom>
        </p:spPr>
        <p:txBody>
          <a:bodyPr vert="horz" lIns="106123" tIns="53061" rIns="106123" bIns="53061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7"/>
            <a:ext cx="2394373" cy="364195"/>
          </a:xfrm>
          <a:prstGeom prst="rect">
            <a:avLst/>
          </a:prstGeom>
        </p:spPr>
        <p:txBody>
          <a:bodyPr vert="horz" lIns="106123" tIns="53061" rIns="106123" bIns="53061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random/>
  </p:transition>
  <p:txStyles>
    <p:titleStyle>
      <a:lvl1pPr algn="ctr" defTabSz="1061230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7961" indent="-397961" algn="l" defTabSz="1061230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62249" indent="-331634" algn="l" defTabSz="1061230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26537" indent="-265307" algn="l" defTabSz="106123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57152" indent="-265307" algn="l" defTabSz="1061230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87767" indent="-265307" algn="l" defTabSz="1061230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18381" indent="-265307" algn="l" defTabSz="106123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48996" indent="-265307" algn="l" defTabSz="106123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9611" indent="-265307" algn="l" defTabSz="106123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10226" indent="-265307" algn="l" defTabSz="106123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612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0615" algn="l" defTabSz="10612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61230" algn="l" defTabSz="10612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91844" algn="l" defTabSz="10612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2459" algn="l" defTabSz="10612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53074" algn="l" defTabSz="10612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83689" algn="l" defTabSz="10612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14304" algn="l" defTabSz="10612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44918" algn="l" defTabSz="10612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3340000">
            <a:off x="312296" y="1459893"/>
            <a:ext cx="4127366" cy="2831231"/>
          </a:xfrm>
          <a:prstGeom prst="rect">
            <a:avLst/>
          </a:prstGeom>
          <a:noFill/>
        </p:spPr>
        <p:txBody>
          <a:bodyPr wrap="none" lIns="117915" tIns="58957" rIns="117915" bIns="58957" rtlCol="0">
            <a:prstTxWarp prst="textArchUpPour">
              <a:avLst/>
            </a:prstTxWarp>
            <a:spAutoFit/>
          </a:bodyPr>
          <a:lstStyle/>
          <a:p>
            <a:r>
              <a:rPr lang="fr-FR" b="1" dirty="0" smtClean="0">
                <a:ln w="25400">
                  <a:gradFill>
                    <a:gsLst>
                      <a:gs pos="0">
                        <a:srgbClr val="4F81BD">
                          <a:tint val="66000"/>
                          <a:satMod val="160000"/>
                        </a:srgbClr>
                      </a:gs>
                      <a:gs pos="50000">
                        <a:srgbClr val="4F81BD">
                          <a:tint val="44500"/>
                          <a:satMod val="160000"/>
                        </a:srgb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prstClr val="black"/>
                </a:solidFill>
              </a:rPr>
              <a:t>Roberto</a:t>
            </a:r>
            <a:endParaRPr lang="fr-FR" b="1" dirty="0">
              <a:ln w="25400">
                <a:gradFill>
                  <a:gsLst>
                    <a:gs pos="0">
                      <a:srgbClr val="4F81BD">
                        <a:tint val="66000"/>
                        <a:satMod val="160000"/>
                      </a:srgbClr>
                    </a:gs>
                    <a:gs pos="50000">
                      <a:srgbClr val="4F81BD">
                        <a:tint val="44500"/>
                        <a:satMod val="160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ln>
              <a:solidFill>
                <a:prstClr val="black"/>
              </a:solidFill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-2640000">
            <a:off x="4879769" y="252000"/>
            <a:ext cx="4948521" cy="3793342"/>
          </a:xfrm>
          <a:prstGeom prst="rect">
            <a:avLst/>
          </a:prstGeom>
          <a:noFill/>
        </p:spPr>
        <p:txBody>
          <a:bodyPr wrap="none" lIns="117915" tIns="58957" rIns="117915" bIns="58957" rtlCol="0">
            <a:prstTxWarp prst="textArchUpPour">
              <a:avLst/>
            </a:prstTxWarp>
            <a:spAutoFit/>
          </a:bodyPr>
          <a:lstStyle/>
          <a:p>
            <a:r>
              <a:rPr lang="fr-FR" sz="11300" b="1" dirty="0" smtClean="0">
                <a:ln w="25400">
                  <a:gradFill>
                    <a:gsLst>
                      <a:gs pos="0">
                        <a:srgbClr val="4F81BD">
                          <a:tint val="66000"/>
                          <a:satMod val="160000"/>
                        </a:srgbClr>
                      </a:gs>
                      <a:gs pos="50000">
                        <a:srgbClr val="4F81BD">
                          <a:tint val="44500"/>
                          <a:satMod val="160000"/>
                        </a:srgb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C00000"/>
                </a:solidFill>
              </a:rPr>
              <a:t>S’aventure</a:t>
            </a:r>
            <a:endParaRPr lang="fr-FR" sz="11300" b="1" dirty="0">
              <a:ln w="25400">
                <a:gradFill>
                  <a:gsLst>
                    <a:gs pos="0">
                      <a:srgbClr val="4F81BD">
                        <a:tint val="66000"/>
                        <a:satMod val="160000"/>
                      </a:srgbClr>
                    </a:gs>
                    <a:gs pos="50000">
                      <a:srgbClr val="4F81BD">
                        <a:tint val="44500"/>
                        <a:satMod val="160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ln>
              <a:solidFill>
                <a:srgbClr val="C0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5018436"/>
            <a:ext cx="10222948" cy="996229"/>
          </a:xfrm>
          <a:prstGeom prst="rect">
            <a:avLst/>
          </a:prstGeom>
          <a:noFill/>
        </p:spPr>
        <p:txBody>
          <a:bodyPr wrap="square" lIns="117915" tIns="58957" rIns="117915" bIns="58957" rtlCol="0">
            <a:spAutoFit/>
          </a:bodyPr>
          <a:lstStyle/>
          <a:p>
            <a:pPr algn="ctr"/>
            <a:r>
              <a:rPr lang="fr-FR" sz="5700" b="1" dirty="0" smtClean="0">
                <a:ln w="31750">
                  <a:gradFill>
                    <a:gsLst>
                      <a:gs pos="0">
                        <a:srgbClr val="825600"/>
                      </a:gs>
                      <a:gs pos="13000">
                        <a:srgbClr val="FFA800"/>
                      </a:gs>
                      <a:gs pos="28000">
                        <a:srgbClr val="825600"/>
                      </a:gs>
                      <a:gs pos="42999">
                        <a:srgbClr val="FFA800"/>
                      </a:gs>
                      <a:gs pos="58000">
                        <a:srgbClr val="825600"/>
                      </a:gs>
                      <a:gs pos="72000">
                        <a:srgbClr val="FFA800"/>
                      </a:gs>
                      <a:gs pos="87000">
                        <a:srgbClr val="825600"/>
                      </a:gs>
                      <a:gs pos="100000">
                        <a:srgbClr val="FFA800"/>
                      </a:gs>
                    </a:gsLst>
                    <a:lin ang="5400000" scaled="0"/>
                  </a:gradFill>
                </a:ln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ootlight MT Light" pitchFamily="18" charset="0"/>
              </a:rPr>
              <a:t>à la petite Camargue alsacienne</a:t>
            </a:r>
            <a:endParaRPr lang="fr-FR" sz="5700" b="1" dirty="0">
              <a:ln w="31750"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</a:ln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Footlight MT Light" pitchFamily="18" charset="0"/>
            </a:endParaRPr>
          </a:p>
        </p:txBody>
      </p:sp>
      <p:pic>
        <p:nvPicPr>
          <p:cNvPr id="6" name="Image 5" descr="0aaDo-Not-Press-Butt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23622" y="4059632"/>
            <a:ext cx="892270" cy="834224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" y="216000"/>
            <a:ext cx="3116444" cy="950062"/>
          </a:xfrm>
          <a:prstGeom prst="rect">
            <a:avLst/>
          </a:prstGeom>
          <a:noFill/>
        </p:spPr>
        <p:txBody>
          <a:bodyPr wrap="square" lIns="117915" tIns="58957" rIns="117915" bIns="58957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solidFill>
                  <a:srgbClr val="FFFF00"/>
                </a:solidFill>
                <a:latin typeface="Cabin Sketch" pitchFamily="34" charset="0"/>
              </a:rPr>
              <a:t>Photos  prises par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solidFill>
                  <a:srgbClr val="FFFF00"/>
                </a:solidFill>
                <a:latin typeface="Cabin Sketch" pitchFamily="34" charset="0"/>
              </a:rPr>
              <a:t>un  randonneur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solidFill>
                  <a:srgbClr val="FFFF00"/>
                </a:solidFill>
                <a:latin typeface="Cabin Sketch" pitchFamily="34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srgbClr val="FFFF00"/>
                </a:solidFill>
                <a:latin typeface="Cabin Sketch" pitchFamily="34" charset="0"/>
              </a:rPr>
              <a:t>  </a:t>
            </a:r>
            <a:endParaRPr lang="fr-FR" sz="1400" b="1" dirty="0">
              <a:ln w="1905">
                <a:noFill/>
              </a:ln>
              <a:solidFill>
                <a:srgbClr val="FFFF00"/>
              </a:solidFill>
              <a:latin typeface="Cabin Sketch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276000" y="180000"/>
            <a:ext cx="2720744" cy="2027280"/>
          </a:xfrm>
          <a:prstGeom prst="rect">
            <a:avLst/>
          </a:prstGeom>
        </p:spPr>
        <p:txBody>
          <a:bodyPr wrap="square" lIns="117915" tIns="58957" rIns="117915" bIns="58957">
            <a:spAutoFit/>
          </a:bodyPr>
          <a:lstStyle/>
          <a:p>
            <a:pPr algn="ctr"/>
            <a:r>
              <a:rPr lang="fr-FR" sz="3100" dirty="0" smtClean="0">
                <a:ln w="12700">
                  <a:noFill/>
                </a:ln>
                <a:latin typeface="Cookie" pitchFamily="2" charset="0"/>
              </a:rPr>
              <a:t>La photographie est une brève complicité entre la prévoyance et le hasard</a:t>
            </a:r>
            <a:endParaRPr lang="fr-FR" sz="3100" dirty="0">
              <a:ln w="12700">
                <a:noFill/>
              </a:ln>
              <a:latin typeface="Cookie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5672727"/>
            <a:ext cx="10261600" cy="1304005"/>
          </a:xfrm>
          <a:prstGeom prst="rect">
            <a:avLst/>
          </a:prstGeom>
        </p:spPr>
        <p:txBody>
          <a:bodyPr wrap="square" lIns="117915" tIns="58957" rIns="117915" bIns="58957">
            <a:spAutoFit/>
          </a:bodyPr>
          <a:lstStyle/>
          <a:p>
            <a:pPr algn="ctr"/>
            <a:r>
              <a:rPr lang="fr-FR" sz="7700" b="1" dirty="0" smtClean="0">
                <a:ln w="31750">
                  <a:gradFill>
                    <a:gsLst>
                      <a:gs pos="0">
                        <a:srgbClr val="825600"/>
                      </a:gs>
                      <a:gs pos="13000">
                        <a:srgbClr val="FFA800"/>
                      </a:gs>
                      <a:gs pos="28000">
                        <a:srgbClr val="825600"/>
                      </a:gs>
                      <a:gs pos="42999">
                        <a:srgbClr val="FFA800"/>
                      </a:gs>
                      <a:gs pos="58000">
                        <a:srgbClr val="825600"/>
                      </a:gs>
                      <a:gs pos="72000">
                        <a:srgbClr val="FFA800"/>
                      </a:gs>
                      <a:gs pos="87000">
                        <a:srgbClr val="825600"/>
                      </a:gs>
                      <a:gs pos="100000">
                        <a:srgbClr val="FFA800"/>
                      </a:gs>
                    </a:gsLst>
                    <a:lin ang="5400000" scaled="0"/>
                  </a:gradFill>
                </a:ln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ootlight MT Light" pitchFamily="18" charset="0"/>
              </a:rPr>
              <a:t> endroit de zénitude</a:t>
            </a:r>
            <a:endParaRPr lang="fr-FR" sz="2300" dirty="0">
              <a:solidFill>
                <a:srgbClr val="FFFF00"/>
              </a:solidFill>
            </a:endParaRPr>
          </a:p>
        </p:txBody>
      </p:sp>
      <p:pic>
        <p:nvPicPr>
          <p:cNvPr id="12" name="Ernesto Cortazar32 - 140 minutes easy listening piano album.wav">
            <a:hlinkClick r:id="" action="ppaction://media"/>
          </p:cNvPr>
          <p:cNvPicPr>
            <a:picLocks noRot="1" noChangeAspect="1"/>
          </p:cNvPicPr>
          <p:nvPr>
            <a:wavAudioFile r:embed="rId1" name="Ernesto Cortazar32 - 140 minutes easy listening piano album.wav"/>
          </p:nvPr>
        </p:nvPicPr>
        <p:blipFill>
          <a:blip r:embed="rId5" cstate="print"/>
          <a:stretch>
            <a:fillRect/>
          </a:stretch>
        </p:blipFill>
        <p:spPr>
          <a:xfrm>
            <a:off x="4554736" y="2556173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3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3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1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1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1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  <p:bldP spid="3" grpId="0"/>
      <p:bldP spid="5" grpId="0"/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undefine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10247463" cy="6840538"/>
          </a:xfrm>
          <a:prstGeom prst="rect">
            <a:avLst/>
          </a:prstGeom>
          <a:noFill/>
        </p:spPr>
      </p:pic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864000" y="6408000"/>
            <a:ext cx="371475" cy="371475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Alsace: La Petite Camargue Alsacien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000" y="0"/>
            <a:ext cx="7304301" cy="6840538"/>
          </a:xfrm>
          <a:prstGeom prst="rect">
            <a:avLst/>
          </a:prstGeom>
          <a:noFill/>
        </p:spPr>
      </p:pic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16000" y="6408000"/>
            <a:ext cx="371475" cy="371475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n Petite Camargue Alsacienne : la Pisciculture de Saumon • Biotope et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" y="612000"/>
            <a:ext cx="10260000" cy="5601675"/>
          </a:xfrm>
          <a:prstGeom prst="rect">
            <a:avLst/>
          </a:prstGeom>
          <a:noFill/>
        </p:spPr>
      </p:pic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864000" y="5760000"/>
            <a:ext cx="371475" cy="371475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864000" y="6408000"/>
            <a:ext cx="371475" cy="371475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376802_112484193282816_5958502567481704448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60000" cy="6840000"/>
          </a:xfrm>
          <a:prstGeom prst="rect">
            <a:avLst/>
          </a:prstGeom>
        </p:spPr>
      </p:pic>
      <p:pic>
        <p:nvPicPr>
          <p:cNvPr id="3" name="Image 2" descr="58375135_112484166616152_3266514755380051968_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01241" y="0"/>
            <a:ext cx="456035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5118531_640838551418858_60405821283125964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3371100_669804188522294_13236104853642136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14953"/>
            <a:ext cx="10261600" cy="581063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5269562_669805075188872_58006429776634152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46525" y="0"/>
            <a:ext cx="576854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3382195_669804441855602_76418675856929131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059958" y="4921924"/>
            <a:ext cx="2092804" cy="750005"/>
          </a:xfrm>
          <a:prstGeom prst="rect">
            <a:avLst/>
          </a:prstGeom>
          <a:noFill/>
        </p:spPr>
        <p:txBody>
          <a:bodyPr wrap="none" lIns="117913" tIns="58956" rIns="117913" bIns="58956" rtlCol="0">
            <a:spAutoFit/>
          </a:bodyPr>
          <a:lstStyle/>
          <a:p>
            <a:r>
              <a:rPr lang="fr-FR" sz="4100" b="1" dirty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5041564" y="249865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913" tIns="58956" rIns="117913" bIns="58956" rtlCol="0" anchor="ctr"/>
          <a:lstStyle/>
          <a:p>
            <a:pPr algn="ctr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2037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89228" y="3707890"/>
            <a:ext cx="3506011" cy="2042667"/>
          </a:xfrm>
          <a:prstGeom prst="rect">
            <a:avLst/>
          </a:prstGeom>
          <a:noFill/>
        </p:spPr>
        <p:txBody>
          <a:bodyPr wrap="square" lIns="117913" tIns="58956" rIns="117913" bIns="58956" rtlCol="0">
            <a:spAutoFit/>
          </a:bodyPr>
          <a:lstStyle/>
          <a:p>
            <a:pPr algn="ctr"/>
            <a:r>
              <a:rPr lang="en-US" sz="4100" b="1" dirty="0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Ernesto Cortazar </a:t>
            </a:r>
          </a:p>
          <a:p>
            <a:pPr algn="ctr"/>
            <a:r>
              <a:rPr lang="en-US" sz="4100" b="1" dirty="0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 Best  off</a:t>
            </a:r>
            <a:endParaRPr lang="fr-FR" sz="4100" b="1" dirty="0">
              <a:ln w="0">
                <a:solidFill>
                  <a:prstClr val="black"/>
                </a:solidFill>
              </a:ln>
              <a:solidFill>
                <a:srgbClr val="FFFF00"/>
              </a:solidFill>
              <a:latin typeface="Footlight MT Light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959706" y="4921924"/>
            <a:ext cx="1961358" cy="750005"/>
          </a:xfrm>
          <a:prstGeom prst="rect">
            <a:avLst/>
          </a:prstGeom>
          <a:noFill/>
        </p:spPr>
        <p:txBody>
          <a:bodyPr wrap="none" lIns="117913" tIns="58956" rIns="117913" bIns="58956" rtlCol="0">
            <a:spAutoFit/>
          </a:bodyPr>
          <a:lstStyle/>
          <a:p>
            <a:r>
              <a:rPr lang="fr-FR" sz="4100" b="1" dirty="0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Internet</a:t>
            </a:r>
            <a:endParaRPr lang="fr-FR" sz="4700" b="1" dirty="0" smtClean="0">
              <a:ln w="0">
                <a:solidFill>
                  <a:prstClr val="black"/>
                </a:solidFill>
              </a:ln>
              <a:solidFill>
                <a:srgbClr val="FFFF00"/>
              </a:solidFill>
              <a:latin typeface="Footlight MT Light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85939" y="1877005"/>
            <a:ext cx="1122987" cy="349896"/>
          </a:xfrm>
          <a:prstGeom prst="rect">
            <a:avLst/>
          </a:prstGeom>
          <a:noFill/>
        </p:spPr>
        <p:txBody>
          <a:bodyPr wrap="none" lIns="117913" tIns="58956" rIns="117913" bIns="58956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27.03.2024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15216" y="3670588"/>
            <a:ext cx="177779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Image 8" descr="x1pxoywqu4sjf7merrxvdyzkitz9b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73853" y="917318"/>
            <a:ext cx="1338405" cy="907557"/>
          </a:xfrm>
          <a:prstGeom prst="rect">
            <a:avLst/>
          </a:prstGeom>
        </p:spPr>
      </p:pic>
      <p:pic>
        <p:nvPicPr>
          <p:cNvPr id="14" name="Image 13" descr="Old-Upright-Serial-Number-1-1-1-1-1-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25904" y="1501341"/>
            <a:ext cx="2433085" cy="2085560"/>
          </a:xfrm>
          <a:prstGeom prst="rect">
            <a:avLst/>
          </a:prstGeom>
        </p:spPr>
      </p:pic>
      <p:pic>
        <p:nvPicPr>
          <p:cNvPr id="15" name="Image 14" descr="b1silhouette-3165391_960_72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737065" y="1251045"/>
            <a:ext cx="1929533" cy="2502673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5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657</TotalTime>
  <Words>43</Words>
  <Application>Microsoft Office PowerPoint</Application>
  <PresentationFormat>Personnalisé</PresentationFormat>
  <Paragraphs>14</Paragraphs>
  <Slides>63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63</vt:i4>
      </vt:variant>
    </vt:vector>
  </HeadingPairs>
  <TitlesOfParts>
    <vt:vector size="65" baseType="lpstr">
      <vt:lpstr>1_Thème Office</vt:lpstr>
      <vt:lpstr>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111</cp:revision>
  <dcterms:created xsi:type="dcterms:W3CDTF">2020-05-12T17:47:43Z</dcterms:created>
  <dcterms:modified xsi:type="dcterms:W3CDTF">2024-03-27T17:55:53Z</dcterms:modified>
</cp:coreProperties>
</file>