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258" r:id="rId53"/>
  </p:sldIdLst>
  <p:sldSz cx="9144000" cy="5143500" type="screen16x9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DhbeWuxATPq+ysZXLo5vA==" hashData="xvfK5Gve6npDgUa8s37vvef1X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222" y="-90"/>
      </p:cViewPr>
      <p:guideLst>
        <p:guide orient="horz" pos="162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0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108000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960000" y="1872000"/>
            <a:ext cx="29880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La photographie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est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belle parce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qu'elle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est en relation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avec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un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au-delà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de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la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réalité.</a:t>
            </a:r>
            <a:endParaRPr lang="fr-FR" sz="28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392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dirty="0" smtClean="0">
                <a:ln w="25400">
                  <a:solidFill>
                    <a:schemeClr val="tx1"/>
                  </a:solidFill>
                </a:ln>
                <a:solidFill>
                  <a:srgbClr val="FFC000"/>
                </a:solidFill>
                <a:latin typeface="Cooper Black" pitchFamily="18" charset="0"/>
              </a:rPr>
              <a:t>dans les 42 vallées autour de </a:t>
            </a:r>
            <a:r>
              <a:rPr lang="fr-FR" sz="3600" dirty="0" err="1" smtClean="0">
                <a:ln w="25400">
                  <a:solidFill>
                    <a:schemeClr val="tx1"/>
                  </a:solidFill>
                </a:ln>
                <a:solidFill>
                  <a:srgbClr val="FFC000"/>
                </a:solidFill>
                <a:latin typeface="Cooper Black" pitchFamily="18" charset="0"/>
              </a:rPr>
              <a:t>Durbach</a:t>
            </a:r>
            <a:endParaRPr lang="fr-FR" sz="3600" dirty="0">
              <a:ln w="25400">
                <a:solidFill>
                  <a:schemeClr val="tx1"/>
                </a:solidFill>
              </a:ln>
              <a:solidFill>
                <a:srgbClr val="FFC0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628000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84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9050">
                  <a:solidFill>
                    <a:schemeClr val="tx1"/>
                  </a:solidFill>
                </a:ln>
                <a:solidFill>
                  <a:srgbClr val="FFC000"/>
                </a:solidFill>
                <a:latin typeface="Cooper Black" pitchFamily="18" charset="0"/>
              </a:rPr>
              <a:t>20</a:t>
            </a:r>
            <a:endParaRPr lang="fr-FR" sz="6000" b="1" dirty="0">
              <a:ln w="19050">
                <a:solidFill>
                  <a:schemeClr val="tx1"/>
                </a:solidFill>
              </a:ln>
              <a:solidFill>
                <a:srgbClr val="FFC000"/>
              </a:solidFill>
              <a:latin typeface="Cooper Black" pitchFamily="18" charset="0"/>
            </a:endParaRPr>
          </a:p>
        </p:txBody>
      </p:sp>
      <p:pic>
        <p:nvPicPr>
          <p:cNvPr id="9" name="Chris Spheeris - The Relaxing Music 15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5.wav"/>
          </p:nvPr>
        </p:nvPicPr>
        <p:blipFill>
          <a:blip r:embed="rId6" cstate="print"/>
          <a:stretch>
            <a:fillRect/>
          </a:stretch>
        </p:blipFill>
        <p:spPr>
          <a:xfrm>
            <a:off x="4211960" y="149163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2036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72000"/>
            <a:ext cx="6480720" cy="1210584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Chris </a:t>
            </a:r>
            <a:r>
              <a:rPr lang="en-US" sz="36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Spheeris</a:t>
            </a:r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</a:t>
            </a:r>
            <a:endParaRPr lang="en-US" sz="36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  <a:p>
            <a:pPr algn="ctr"/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</a:t>
            </a:r>
            <a:r>
              <a:rPr lang="en-US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The Relaxing Music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24000" y="1350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27.03.2024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20" name="Image 19" descr="artfichier_269913_8955356_202104103847547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000" y="684000"/>
            <a:ext cx="1635000" cy="1800000"/>
          </a:xfrm>
          <a:prstGeom prst="rect">
            <a:avLst/>
          </a:prstGeom>
        </p:spPr>
      </p:pic>
      <p:pic>
        <p:nvPicPr>
          <p:cNvPr id="13" name="Image 12" descr="0c000008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4000" y="2844000"/>
            <a:ext cx="2160000" cy="162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56</Words>
  <Application>Microsoft Office PowerPoint</Application>
  <PresentationFormat>Affichage à l'écran (16:9)</PresentationFormat>
  <Paragraphs>20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43</cp:revision>
  <dcterms:created xsi:type="dcterms:W3CDTF">2020-05-12T17:47:43Z</dcterms:created>
  <dcterms:modified xsi:type="dcterms:W3CDTF">2024-03-27T16:38:06Z</dcterms:modified>
</cp:coreProperties>
</file>