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9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07" r:id="rId32"/>
    <p:sldId id="286" r:id="rId33"/>
    <p:sldId id="287" r:id="rId34"/>
    <p:sldId id="288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258" r:id="rId53"/>
  </p:sldIdLst>
  <p:sldSz cx="9144000" cy="460851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4O6A4SKuVEh/VL3Y2e4g==" hashData="vK+Te7xRbWjzlBzQ/Wo25ZGgg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636" y="-96"/>
      </p:cViewPr>
      <p:guideLst>
        <p:guide orient="horz" pos="1453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" y="685800"/>
            <a:ext cx="6800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8575" y="685800"/>
            <a:ext cx="68008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431627"/>
            <a:ext cx="7772400" cy="98784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611493"/>
            <a:ext cx="6400800" cy="117773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961397"/>
            <a:ext cx="7772400" cy="91530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953286"/>
            <a:ext cx="7772400" cy="10081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75324"/>
            <a:ext cx="4038600" cy="3041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075324"/>
            <a:ext cx="4038600" cy="3041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31584"/>
            <a:ext cx="4040188" cy="4299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1461498"/>
            <a:ext cx="4040188" cy="26552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031584"/>
            <a:ext cx="4041775" cy="4299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461498"/>
            <a:ext cx="4041775" cy="26552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183487"/>
            <a:ext cx="3008312" cy="780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83489"/>
            <a:ext cx="5111750" cy="3933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964377"/>
            <a:ext cx="3008312" cy="3152351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225960"/>
            <a:ext cx="5486400" cy="38084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11780"/>
            <a:ext cx="5486400" cy="2765108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606805"/>
            <a:ext cx="5486400" cy="540860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84558"/>
            <a:ext cx="2057400" cy="39321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4558"/>
            <a:ext cx="6019800" cy="39321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84555"/>
            <a:ext cx="8229600" cy="768087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75324"/>
            <a:ext cx="8229600" cy="3041406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271411"/>
            <a:ext cx="2133600" cy="24536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271411"/>
            <a:ext cx="2895600" cy="24536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271411"/>
            <a:ext cx="2133600" cy="24536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59.gif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25790"/>
            <a:ext cx="4824000" cy="2723629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flânant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96769"/>
            <a:ext cx="4067944" cy="335495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1838567"/>
            <a:ext cx="29880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Il y a toujours deux personnes dans chaque image: le photographe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 et le spectateur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580367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dirty="0" smtClean="0">
                <a:ln w="41275">
                  <a:solidFill>
                    <a:schemeClr val="tx1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Cooper Black" pitchFamily="18" charset="0"/>
              </a:rPr>
              <a:t>le  long  du  ruisseau</a:t>
            </a:r>
            <a:endParaRPr lang="fr-FR" sz="6600" dirty="0">
              <a:ln w="41275">
                <a:solidFill>
                  <a:schemeClr val="tx1"/>
                </a:solidFill>
              </a:ln>
              <a:solidFill>
                <a:schemeClr val="tx2">
                  <a:lumMod val="40000"/>
                  <a:lumOff val="60000"/>
                </a:schemeClr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360000" y="2376000"/>
            <a:ext cx="39019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659076"/>
            <a:ext cx="1110000" cy="80638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2967513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31750">
                  <a:solidFill>
                    <a:schemeClr val="tx1"/>
                  </a:solidFill>
                </a:ln>
                <a:solidFill>
                  <a:srgbClr val="0070C0"/>
                </a:solidFill>
                <a:latin typeface="Cooper Black" pitchFamily="18" charset="0"/>
              </a:rPr>
              <a:t>19</a:t>
            </a:r>
            <a:endParaRPr lang="fr-FR" sz="6000" b="1" dirty="0">
              <a:ln w="31750">
                <a:solidFill>
                  <a:schemeClr val="tx1"/>
                </a:solidFill>
              </a:ln>
              <a:solidFill>
                <a:srgbClr val="0070C0"/>
              </a:solidFill>
              <a:latin typeface="Cooper Black" pitchFamily="18" charset="0"/>
            </a:endParaRPr>
          </a:p>
        </p:txBody>
      </p:sp>
      <p:pic>
        <p:nvPicPr>
          <p:cNvPr id="10" name="Musique Relaxante Flûte et Nature.wav">
            <a:hlinkClick r:id="" action="ppaction://media"/>
          </p:cNvPr>
          <p:cNvPicPr>
            <a:picLocks noRot="1" noChangeAspect="1"/>
          </p:cNvPicPr>
          <p:nvPr>
            <a:wavAudioFile r:embed="rId1" name="Musique Relaxante Flûte et Nature.wav"/>
          </p:nvPr>
        </p:nvPicPr>
        <p:blipFill>
          <a:blip r:embed="rId6" cstate="print"/>
          <a:stretch>
            <a:fillRect/>
          </a:stretch>
        </p:blipFill>
        <p:spPr>
          <a:xfrm>
            <a:off x="4355976" y="15121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59175_1502679490660696_4759700998161492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12004" cy="4608513"/>
          </a:xfrm>
          <a:prstGeom prst="rect">
            <a:avLst/>
          </a:prstGeom>
        </p:spPr>
      </p:pic>
      <p:pic>
        <p:nvPicPr>
          <p:cNvPr id="3" name="Image 2" descr="428601302_1485677382360907_877516914026712052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000" y="0"/>
            <a:ext cx="2382025" cy="4608513"/>
          </a:xfrm>
          <a:prstGeom prst="rect">
            <a:avLst/>
          </a:prstGeom>
        </p:spPr>
      </p:pic>
      <p:pic>
        <p:nvPicPr>
          <p:cNvPr id="5" name="Image 4" descr="432771486_1498700491058596_9814491361072144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0251" y="0"/>
            <a:ext cx="2773749" cy="460851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29076_1502678910660754_5876102143150724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5024" y="0"/>
            <a:ext cx="3153951" cy="4608513"/>
          </a:xfrm>
          <a:prstGeom prst="rect">
            <a:avLst/>
          </a:prstGeom>
        </p:spPr>
      </p:pic>
      <p:pic>
        <p:nvPicPr>
          <p:cNvPr id="3" name="Image 2" descr="430068081_1497044647890847_45617672000803840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9743" y="0"/>
            <a:ext cx="2304257" cy="4608513"/>
          </a:xfrm>
          <a:prstGeom prst="rect">
            <a:avLst/>
          </a:prstGeom>
        </p:spPr>
      </p:pic>
      <p:pic>
        <p:nvPicPr>
          <p:cNvPr id="4" name="Image 3" descr="391555220_1411157133146266_7115515491085498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304257" cy="460851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3" y="3935179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2258"/>
            <a:ext cx="1008000" cy="51608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2035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64511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Musique chants  d’oiseaux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3935179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24006" y="1209587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22.03.2024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3838413"/>
            <a:ext cx="1584176" cy="5958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5" y="32258"/>
            <a:ext cx="872729" cy="516089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419167"/>
            <a:ext cx="1080000" cy="1612778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34" y="2580445"/>
            <a:ext cx="1907179" cy="14515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7092000" y="645111"/>
            <a:ext cx="1465000" cy="1612778"/>
          </a:xfrm>
          <a:prstGeom prst="rect">
            <a:avLst/>
          </a:prstGeom>
        </p:spPr>
      </p:pic>
      <p:pic>
        <p:nvPicPr>
          <p:cNvPr id="13" name="Image 12" descr="0h000002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8000" y="576064"/>
            <a:ext cx="1065600" cy="1728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46</Words>
  <Application>Microsoft Office PowerPoint</Application>
  <PresentationFormat>Personnalisé</PresentationFormat>
  <Paragraphs>15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45</cp:revision>
  <dcterms:created xsi:type="dcterms:W3CDTF">2020-05-12T17:47:43Z</dcterms:created>
  <dcterms:modified xsi:type="dcterms:W3CDTF">2024-03-27T15:48:18Z</dcterms:modified>
</cp:coreProperties>
</file>