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5" r:id="rId14"/>
    <p:sldId id="276" r:id="rId15"/>
    <p:sldId id="277" r:id="rId16"/>
    <p:sldId id="278" r:id="rId17"/>
    <p:sldId id="274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20" r:id="rId59"/>
    <p:sldId id="321" r:id="rId60"/>
    <p:sldId id="322" r:id="rId61"/>
    <p:sldId id="323" r:id="rId62"/>
    <p:sldId id="324" r:id="rId63"/>
    <p:sldId id="325" r:id="rId64"/>
    <p:sldId id="326" r:id="rId65"/>
    <p:sldId id="327" r:id="rId66"/>
    <p:sldId id="328" r:id="rId67"/>
    <p:sldId id="329" r:id="rId68"/>
    <p:sldId id="330" r:id="rId69"/>
    <p:sldId id="331" r:id="rId70"/>
    <p:sldId id="258" r:id="rId71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cs1FvXv47zcmxZs3z6YDg==" hashData="KjbwWIAfSXxOpHiWrThXMHket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48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png"/><Relationship Id="rId4" Type="http://schemas.openxmlformats.org/officeDocument/2006/relationships/image" Target="../media/image7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en balade printanière avec les faons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61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72706" name="Picture 2" descr="Faon de chevreuil - Photos Futu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83128" y="4980301"/>
            <a:ext cx="2178472" cy="1450703"/>
          </a:xfrm>
          <a:prstGeom prst="rect">
            <a:avLst/>
          </a:prstGeom>
          <a:noFill/>
        </p:spPr>
      </p:pic>
      <p:pic>
        <p:nvPicPr>
          <p:cNvPr id="10" name="Ernesto Cortazar30 - 140 minutes easy listening piano album.wav">
            <a:hlinkClick r:id="" action="ppaction://media"/>
          </p:cNvPr>
          <p:cNvPicPr>
            <a:picLocks noRot="1" noChangeAspect="1"/>
          </p:cNvPicPr>
          <p:nvPr>
            <a:wavAudioFile r:embed="rId1" name="Ernesto Cortazar30 - 140 minutes easy listening piano album.wav"/>
          </p:nvPr>
        </p:nvPicPr>
        <p:blipFill>
          <a:blip r:embed="rId6" cstate="print"/>
          <a:stretch>
            <a:fillRect/>
          </a:stretch>
        </p:blipFill>
        <p:spPr>
          <a:xfrm>
            <a:off x="5058792" y="42121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7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7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7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3700793_1628608770819806_7655069272010273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9186" y="0"/>
            <a:ext cx="674322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140774_1654040774943272_7985846646112954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8716" y="0"/>
            <a:ext cx="822416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323904_1654040748276608_8650317281500648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9"/>
            <a:ext cx="10261600" cy="76962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978956_1654040728276610_2123266842870737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9"/>
            <a:ext cx="10261600" cy="76962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982441_1654040694943280_9198639479378164475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509" y="0"/>
            <a:ext cx="8994581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991105_1654040818276601_8256751449545483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8199" y="0"/>
            <a:ext cx="906520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78872" y="5184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34656" y="6228333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2034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144000"/>
            <a:ext cx="5994912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Ernesto  Cortazar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easy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listening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piano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3263" y="5472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842768" y="4860181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22.03.2024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4968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50308">
            <a:off x="241533" y="1924740"/>
            <a:ext cx="2703867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02808" y="2987973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8227144" y="2195885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29</Words>
  <Application>Microsoft Office PowerPoint</Application>
  <PresentationFormat>Personnalisé</PresentationFormat>
  <Paragraphs>9</Paragraphs>
  <Slides>69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69</vt:i4>
      </vt:variant>
    </vt:vector>
  </HeadingPairs>
  <TitlesOfParts>
    <vt:vector size="71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123</cp:revision>
  <dcterms:created xsi:type="dcterms:W3CDTF">2020-05-12T17:47:43Z</dcterms:created>
  <dcterms:modified xsi:type="dcterms:W3CDTF">2024-03-27T15:47:12Z</dcterms:modified>
</cp:coreProperties>
</file>