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g3bul8VAPQNCfTaQR+STg==" hashData="UxcrOP1zuyRHTFU4ZefSKysq1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724636"/>
    <a:srgbClr val="D1FFFF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9" autoAdjust="0"/>
    <p:restoredTop sz="94660" autoAdjust="0"/>
  </p:normalViewPr>
  <p:slideViewPr>
    <p:cSldViewPr>
      <p:cViewPr>
        <p:scale>
          <a:sx n="73" d="100"/>
          <a:sy n="73" d="100"/>
        </p:scale>
        <p:origin x="-1536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474D40-A458-4323-8D0A-5E4BB4901536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F38981-37A6-431F-853F-D2087122778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1525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67FC78-57A7-4BFB-BC65-89A15AF71E9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4A177C-CA6E-4433-92E5-49CE1339B31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A83A7E-16A1-4CFF-9310-C8FEC826241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E03D8-B009-45C1-A909-B2B13D1D89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2077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02BDB-0690-4B77-9575-66B68C3CF5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8845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1CFE3-4B1D-4F39-AAE9-3E6139DE1B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0130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C003-71C3-40E5-ADA1-7E8FDA8D91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518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7C87F-491B-41E3-8AB6-1C278CA596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486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D4E99-720A-41AE-B6BF-2D29CFEA78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722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63A3E-2D57-48EE-80B7-6700813BE8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7233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C4B3C-829D-48B6-B314-6117005F6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018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4B4CB-BAFC-4EE6-83FE-9E9760CA20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6188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5E7A4-661F-4E6E-82F8-0367D10610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431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2AB85-1453-4A0A-BA5D-B5F2129123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89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2">
                <a:lumMod val="90000"/>
              </a:schemeClr>
            </a:gs>
            <a:gs pos="85000">
              <a:srgbClr val="724636"/>
            </a:gs>
            <a:gs pos="68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E9E994-E567-4572-B76F-A2E900A60F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audio" Target="../media/audio4.wav"/><Relationship Id="rId39" Type="http://schemas.openxmlformats.org/officeDocument/2006/relationships/image" Target="../media/image38.jpeg"/><Relationship Id="rId21" Type="http://schemas.openxmlformats.org/officeDocument/2006/relationships/image" Target="../media/image29.jpeg"/><Relationship Id="rId34" Type="http://schemas.openxmlformats.org/officeDocument/2006/relationships/audio" Target="../media/audio8.wav"/><Relationship Id="rId42" Type="http://schemas.openxmlformats.org/officeDocument/2006/relationships/audio" Target="../media/audio11.wav"/><Relationship Id="rId47" Type="http://schemas.openxmlformats.org/officeDocument/2006/relationships/image" Target="../media/image42.jpeg"/><Relationship Id="rId50" Type="http://schemas.openxmlformats.org/officeDocument/2006/relationships/audio" Target="../media/audio15.wav"/><Relationship Id="rId55" Type="http://schemas.openxmlformats.org/officeDocument/2006/relationships/image" Target="../media/image46.jpeg"/><Relationship Id="rId63" Type="http://schemas.openxmlformats.org/officeDocument/2006/relationships/image" Target="../media/image51.png"/><Relationship Id="rId68" Type="http://schemas.openxmlformats.org/officeDocument/2006/relationships/image" Target="../media/image55.png"/><Relationship Id="rId76" Type="http://schemas.openxmlformats.org/officeDocument/2006/relationships/image" Target="../media/image62.png"/><Relationship Id="rId84" Type="http://schemas.openxmlformats.org/officeDocument/2006/relationships/image" Target="../media/image69.png"/><Relationship Id="rId7" Type="http://schemas.openxmlformats.org/officeDocument/2006/relationships/image" Target="../media/image15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3.jpeg"/><Relationship Id="rId11" Type="http://schemas.openxmlformats.org/officeDocument/2006/relationships/image" Target="../media/image19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7.jpeg"/><Relationship Id="rId40" Type="http://schemas.openxmlformats.org/officeDocument/2006/relationships/audio" Target="../media/audio10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9.wav"/><Relationship Id="rId66" Type="http://schemas.openxmlformats.org/officeDocument/2006/relationships/image" Target="../media/image53.png"/><Relationship Id="rId74" Type="http://schemas.openxmlformats.org/officeDocument/2006/relationships/image" Target="../media/image60.png"/><Relationship Id="rId79" Type="http://schemas.openxmlformats.org/officeDocument/2006/relationships/image" Target="../media/image64.png"/><Relationship Id="rId87" Type="http://schemas.openxmlformats.org/officeDocument/2006/relationships/image" Target="../media/image72.gif"/><Relationship Id="rId5" Type="http://schemas.openxmlformats.org/officeDocument/2006/relationships/image" Target="../media/image13.png"/><Relationship Id="rId61" Type="http://schemas.openxmlformats.org/officeDocument/2006/relationships/image" Target="../media/image49.jpeg"/><Relationship Id="rId82" Type="http://schemas.openxmlformats.org/officeDocument/2006/relationships/image" Target="../media/image67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audio" Target="../media/audio2.wav"/><Relationship Id="rId27" Type="http://schemas.openxmlformats.org/officeDocument/2006/relationships/image" Target="../media/image32.jpeg"/><Relationship Id="rId30" Type="http://schemas.openxmlformats.org/officeDocument/2006/relationships/audio" Target="../media/audio6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52.png"/><Relationship Id="rId69" Type="http://schemas.openxmlformats.org/officeDocument/2006/relationships/image" Target="../media/image56.png"/><Relationship Id="rId77" Type="http://schemas.openxmlformats.org/officeDocument/2006/relationships/audio" Target="../media/audio21.wav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9.png"/><Relationship Id="rId80" Type="http://schemas.openxmlformats.org/officeDocument/2006/relationships/image" Target="../media/image65.gif"/><Relationship Id="rId85" Type="http://schemas.openxmlformats.org/officeDocument/2006/relationships/image" Target="../media/image70.pn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gif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1.wav"/><Relationship Id="rId46" Type="http://schemas.openxmlformats.org/officeDocument/2006/relationships/audio" Target="../media/audio13.wav"/><Relationship Id="rId59" Type="http://schemas.openxmlformats.org/officeDocument/2006/relationships/image" Target="../media/image48.jpeg"/><Relationship Id="rId67" Type="http://schemas.openxmlformats.org/officeDocument/2006/relationships/image" Target="../media/image54.png"/><Relationship Id="rId20" Type="http://schemas.openxmlformats.org/officeDocument/2006/relationships/image" Target="../media/image28.gif"/><Relationship Id="rId41" Type="http://schemas.openxmlformats.org/officeDocument/2006/relationships/image" Target="../media/image39.jpeg"/><Relationship Id="rId54" Type="http://schemas.openxmlformats.org/officeDocument/2006/relationships/audio" Target="../media/audio17.wav"/><Relationship Id="rId62" Type="http://schemas.openxmlformats.org/officeDocument/2006/relationships/image" Target="../media/image50.gif"/><Relationship Id="rId70" Type="http://schemas.openxmlformats.org/officeDocument/2006/relationships/image" Target="../media/image57.gif"/><Relationship Id="rId75" Type="http://schemas.openxmlformats.org/officeDocument/2006/relationships/image" Target="../media/image61.jpeg"/><Relationship Id="rId83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image" Target="../media/image30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Relationship Id="rId10" Type="http://schemas.openxmlformats.org/officeDocument/2006/relationships/image" Target="../media/image18.jpeg"/><Relationship Id="rId31" Type="http://schemas.openxmlformats.org/officeDocument/2006/relationships/image" Target="../media/image34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3.gif"/><Relationship Id="rId73" Type="http://schemas.openxmlformats.org/officeDocument/2006/relationships/image" Target="../media/image2.gif"/><Relationship Id="rId78" Type="http://schemas.openxmlformats.org/officeDocument/2006/relationships/image" Target="../media/image63.jpeg"/><Relationship Id="rId81" Type="http://schemas.openxmlformats.org/officeDocument/2006/relationships/image" Target="../media/image66.png"/><Relationship Id="rId86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JCL\Desktop\gyuill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60928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6048523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1594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\Desktop\Louane  Joie de vivre (En couleurs) 2021 Mp3 papy79\ViI4fg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88" y="1863725"/>
            <a:ext cx="3078162" cy="307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9 - Les Gens.wav">
            <a:hlinkClick r:id="" action="ppaction://media"/>
          </p:cNvPr>
          <p:cNvPicPr>
            <a:picLocks noRot="1" noChangeAspect="1"/>
          </p:cNvPicPr>
          <p:nvPr>
            <a:wavAudioFile r:embed="rId1" name="09 - Les Gens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gyuill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35150" y="1481138"/>
            <a:ext cx="6049963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: Donne-moi ton cœur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: Tornade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: Comment Faire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: Aimer à mort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: Derrière le brouillard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: Songes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: Poésie indécise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: Peut-être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: Les Gens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: J'peux pas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: A l’autre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: Love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: Sans ta voix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: Thérapie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: Désolée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: Toute ma vie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: 3919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: Mademoiselle tout le monde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: Ta peau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 : Fais le bien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 : C’est Nouveau</a:t>
            </a:r>
          </a:p>
        </p:txBody>
      </p:sp>
      <p:pic>
        <p:nvPicPr>
          <p:cNvPr id="3077" name="Picture 8" descr="C:\Users\Solenn\Desktop\nrj-music-awards-2015-louane-revelation-francais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8250" y="3179763"/>
            <a:ext cx="6161088" cy="346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284538"/>
            <a:ext cx="3678238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466339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936750"/>
            <a:ext cx="2968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 - Donne-moi ton cœu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 - Tornad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 - Comment Fai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 - Aimer à mort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 - Derrière le brouillard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 - Song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 - Poésie indécis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 - Peut-êtr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 - Les Gen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 - J'peux pa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 - A l’autr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 - Lov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 - Sans ta voix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 - Thérapi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 - Désolé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 - Toute ma vie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 - 3919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 - Mademoiselle tout le mond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 - Ta peau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 - Fais le bien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181" y="5478272"/>
            <a:ext cx="677227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830" y="6323734"/>
            <a:ext cx="6889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8" descr="C:\Users\JCL\Desktop\SMYLET 2\FDN14_16S_détouré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047" y="5863086"/>
            <a:ext cx="938971" cy="69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8" descr="C:\Users\JCL\Desktop\Louane  Joie de vivre (En couleurs) 2021 Mp3 papy79\ViI4fg3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538288"/>
            <a:ext cx="13620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3510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62" descr="C:\Users\Solenn\Desktop\louane_détouré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273" y="2814115"/>
            <a:ext cx="1375048" cy="303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0" descr="D:\NUMEROS JUKEBOX NOIR\21 (FILEminimizer).jpg">
            <a:hlinkClick r:id="" action="ppaction://noaction" highlightClick="1">
              <a:snd r:embed="rId77" name="21 - C’est Nouveau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2935288"/>
            <a:ext cx="3698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249" y="5630819"/>
            <a:ext cx="697026" cy="715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432843"/>
            <a:ext cx="685800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H:\Image1 (FILEminimizer)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43" y="2683935"/>
            <a:ext cx="1647825" cy="334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094" y="3448314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181" y="3603582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4038600"/>
            <a:ext cx="325438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86" descr="C:\Users\JC\Desktop\images3_InPixio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068" y="4264819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90" descr="C:\Users\JC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5296476"/>
            <a:ext cx="315913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90" descr="C:\Users\JC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018" y="4425838"/>
            <a:ext cx="315912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55" y="4600576"/>
            <a:ext cx="1901871" cy="1406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84" y="4031344"/>
            <a:ext cx="17160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980" y="5360988"/>
            <a:ext cx="325438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331" y="5539190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030" y="4945063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90" descr="C:\Users\JC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105" y="5108576"/>
            <a:ext cx="315913" cy="31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83" descr="C:\Users\JC\Desktop\Image1111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58" y="4883150"/>
            <a:ext cx="325438" cy="32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88" descr="C:\Users\JC\Desktop\Image1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4654191"/>
            <a:ext cx="2476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86" descr="C:\Users\JC\Desktop\images3_InPixio.png"/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478" y="312687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12" descr="1- 19-Étoiles blanches  Scintillantes "/>
          <p:cNvPicPr>
            <a:picLocks noChangeAspect="1" noChangeArrowheads="1"/>
          </p:cNvPicPr>
          <p:nvPr/>
        </p:nvPicPr>
        <p:blipFill>
          <a:blip r:embed="rId87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181" y="2927349"/>
            <a:ext cx="520849" cy="1406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21700" y="4146550"/>
            <a:ext cx="549276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2024-03-27T09:40:59Z</dcterms:modified>
</cp:coreProperties>
</file>