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4" r:id="rId2"/>
    <p:sldId id="348" r:id="rId3"/>
    <p:sldId id="349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UPyunWK2v0lv8DCqsgp/+Q==" hashData="e6WeTu08DCmwje2Af8i7+53V8J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8400"/>
    <a:srgbClr val="000000"/>
    <a:srgbClr val="040404"/>
    <a:srgbClr val="1F1F1F"/>
    <a:srgbClr val="C519BD"/>
    <a:srgbClr val="FF69D8"/>
    <a:srgbClr val="685D6B"/>
    <a:srgbClr val="5A5A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44" autoAdjust="0"/>
    <p:restoredTop sz="94660"/>
  </p:normalViewPr>
  <p:slideViewPr>
    <p:cSldViewPr>
      <p:cViewPr>
        <p:scale>
          <a:sx n="80" d="100"/>
          <a:sy n="80" d="100"/>
        </p:scale>
        <p:origin x="-1349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78F2F9-3737-45A4-8677-B91A684DF9AE}" type="datetimeFigureOut">
              <a:rPr lang="fr-FR"/>
              <a:pPr>
                <a:defRPr/>
              </a:pPr>
              <a:t>27/03/2024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9CAEF51-E54D-4C9D-9A86-87E3307CD90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677472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614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1C302F1-2036-44DD-A6F2-AE5F15EF68A1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9D1A0A3-304E-4036-8FE0-FD2EFBE22858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279E80D-8E01-46C5-87F8-65252591A406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FDADF6-9176-4464-B8A1-4A09128AD56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9044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5F2A5D-B9D9-4A0D-948F-34D619D57F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271952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6EBDAB-008E-40AB-8EE1-114A5E694CD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06318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7B36A1-85CF-4182-AFC8-EC6FA24487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349722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E4A0D2-A652-4EB3-9730-7391A8AE065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7242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9BC4C-0A11-4C66-A4C4-954D7A5A3A6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26928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4A25AB-1753-4ED7-9CD0-183C1C4BDA7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395008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201FB-4DE1-40C9-A80A-83F9C013E9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886575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AC38BC-BBAF-47D5-8FE1-EDEDB085F17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615253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4A8BED7-8C02-4C28-A3B9-7EFB592F43E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47235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0E4BA9-3CCA-43FF-B920-EF06609A6ED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190883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accent1">
                <a:lumMod val="75000"/>
              </a:schemeClr>
            </a:gs>
            <a:gs pos="62000">
              <a:schemeClr val="tx1"/>
            </a:gs>
            <a:gs pos="69000">
              <a:srgbClr val="C07200">
                <a:lumMod val="0"/>
              </a:srgb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FB84AC8-67D7-4ACF-9168-A9DA42CCB8D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gif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png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gif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Relationship Id="rId1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audio" Target="../media/audio5.wav"/><Relationship Id="rId18" Type="http://schemas.openxmlformats.org/officeDocument/2006/relationships/image" Target="../media/image22.jpeg"/><Relationship Id="rId26" Type="http://schemas.openxmlformats.org/officeDocument/2006/relationships/image" Target="../media/image26.jpeg"/><Relationship Id="rId39" Type="http://schemas.openxmlformats.org/officeDocument/2006/relationships/audio" Target="../media/audio18.wav"/><Relationship Id="rId21" Type="http://schemas.openxmlformats.org/officeDocument/2006/relationships/audio" Target="../media/audio9.wav"/><Relationship Id="rId34" Type="http://schemas.openxmlformats.org/officeDocument/2006/relationships/image" Target="../media/image30.jpeg"/><Relationship Id="rId42" Type="http://schemas.openxmlformats.org/officeDocument/2006/relationships/image" Target="../media/image34.jpeg"/><Relationship Id="rId47" Type="http://schemas.openxmlformats.org/officeDocument/2006/relationships/image" Target="../media/image39.png"/><Relationship Id="rId50" Type="http://schemas.openxmlformats.org/officeDocument/2006/relationships/image" Target="../media/image42.png"/><Relationship Id="rId55" Type="http://schemas.openxmlformats.org/officeDocument/2006/relationships/image" Target="../media/image47.png"/><Relationship Id="rId63" Type="http://schemas.openxmlformats.org/officeDocument/2006/relationships/image" Target="../media/image55.png"/><Relationship Id="rId68" Type="http://schemas.openxmlformats.org/officeDocument/2006/relationships/image" Target="../media/image58.png"/><Relationship Id="rId7" Type="http://schemas.openxmlformats.org/officeDocument/2006/relationships/image" Target="../media/image15.gif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1.jpeg"/><Relationship Id="rId29" Type="http://schemas.openxmlformats.org/officeDocument/2006/relationships/audio" Target="../media/audio13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1" Type="http://schemas.openxmlformats.org/officeDocument/2006/relationships/audio" Target="../media/audio4.wav"/><Relationship Id="rId24" Type="http://schemas.openxmlformats.org/officeDocument/2006/relationships/image" Target="../media/image25.jpeg"/><Relationship Id="rId32" Type="http://schemas.openxmlformats.org/officeDocument/2006/relationships/image" Target="../media/image29.jpeg"/><Relationship Id="rId37" Type="http://schemas.openxmlformats.org/officeDocument/2006/relationships/audio" Target="../media/audio17.wav"/><Relationship Id="rId40" Type="http://schemas.openxmlformats.org/officeDocument/2006/relationships/image" Target="../media/image33.jpeg"/><Relationship Id="rId45" Type="http://schemas.openxmlformats.org/officeDocument/2006/relationships/image" Target="../media/image37.gif"/><Relationship Id="rId53" Type="http://schemas.openxmlformats.org/officeDocument/2006/relationships/image" Target="../media/image45.png"/><Relationship Id="rId58" Type="http://schemas.openxmlformats.org/officeDocument/2006/relationships/image" Target="../media/image50.jpeg"/><Relationship Id="rId66" Type="http://schemas.openxmlformats.org/officeDocument/2006/relationships/image" Target="../media/image56.jpeg"/><Relationship Id="rId5" Type="http://schemas.openxmlformats.org/officeDocument/2006/relationships/image" Target="../media/image13.gif"/><Relationship Id="rId15" Type="http://schemas.openxmlformats.org/officeDocument/2006/relationships/audio" Target="../media/audio6.wav"/><Relationship Id="rId23" Type="http://schemas.openxmlformats.org/officeDocument/2006/relationships/audio" Target="../media/audio10.wav"/><Relationship Id="rId28" Type="http://schemas.openxmlformats.org/officeDocument/2006/relationships/image" Target="../media/image27.jpeg"/><Relationship Id="rId36" Type="http://schemas.openxmlformats.org/officeDocument/2006/relationships/image" Target="../media/image31.jpeg"/><Relationship Id="rId49" Type="http://schemas.openxmlformats.org/officeDocument/2006/relationships/image" Target="../media/image41.png"/><Relationship Id="rId57" Type="http://schemas.openxmlformats.org/officeDocument/2006/relationships/image" Target="../media/image49.png"/><Relationship Id="rId61" Type="http://schemas.openxmlformats.org/officeDocument/2006/relationships/image" Target="../media/image53.png"/><Relationship Id="rId10" Type="http://schemas.openxmlformats.org/officeDocument/2006/relationships/image" Target="../media/image18.png"/><Relationship Id="rId19" Type="http://schemas.openxmlformats.org/officeDocument/2006/relationships/audio" Target="../media/audio8.wav"/><Relationship Id="rId31" Type="http://schemas.openxmlformats.org/officeDocument/2006/relationships/audio" Target="../media/audio14.wav"/><Relationship Id="rId44" Type="http://schemas.openxmlformats.org/officeDocument/2006/relationships/image" Target="../media/image36.gif"/><Relationship Id="rId52" Type="http://schemas.openxmlformats.org/officeDocument/2006/relationships/image" Target="../media/image44.png"/><Relationship Id="rId60" Type="http://schemas.openxmlformats.org/officeDocument/2006/relationships/image" Target="../media/image52.jpeg"/><Relationship Id="rId65" Type="http://schemas.openxmlformats.org/officeDocument/2006/relationships/audio" Target="../media/audio20.wav"/><Relationship Id="rId4" Type="http://schemas.openxmlformats.org/officeDocument/2006/relationships/image" Target="../media/image12.png"/><Relationship Id="rId9" Type="http://schemas.openxmlformats.org/officeDocument/2006/relationships/image" Target="../media/image17.png"/><Relationship Id="rId14" Type="http://schemas.openxmlformats.org/officeDocument/2006/relationships/image" Target="../media/image20.jpeg"/><Relationship Id="rId22" Type="http://schemas.openxmlformats.org/officeDocument/2006/relationships/image" Target="../media/image24.jpeg"/><Relationship Id="rId27" Type="http://schemas.openxmlformats.org/officeDocument/2006/relationships/audio" Target="../media/audio12.wav"/><Relationship Id="rId30" Type="http://schemas.openxmlformats.org/officeDocument/2006/relationships/image" Target="../media/image28.jpeg"/><Relationship Id="rId35" Type="http://schemas.openxmlformats.org/officeDocument/2006/relationships/audio" Target="../media/audio16.wav"/><Relationship Id="rId43" Type="http://schemas.openxmlformats.org/officeDocument/2006/relationships/image" Target="../media/image35.png"/><Relationship Id="rId48" Type="http://schemas.openxmlformats.org/officeDocument/2006/relationships/image" Target="../media/image40.png"/><Relationship Id="rId56" Type="http://schemas.openxmlformats.org/officeDocument/2006/relationships/image" Target="../media/image48.gif"/><Relationship Id="rId64" Type="http://schemas.openxmlformats.org/officeDocument/2006/relationships/image" Target="../media/image4.gif"/><Relationship Id="rId69" Type="http://schemas.openxmlformats.org/officeDocument/2006/relationships/image" Target="../media/image59.png"/><Relationship Id="rId8" Type="http://schemas.openxmlformats.org/officeDocument/2006/relationships/image" Target="../media/image16.png"/><Relationship Id="rId51" Type="http://schemas.openxmlformats.org/officeDocument/2006/relationships/image" Target="../media/image43.png"/><Relationship Id="rId3" Type="http://schemas.openxmlformats.org/officeDocument/2006/relationships/image" Target="../media/image11.png"/><Relationship Id="rId12" Type="http://schemas.openxmlformats.org/officeDocument/2006/relationships/image" Target="../media/image19.jpeg"/><Relationship Id="rId17" Type="http://schemas.openxmlformats.org/officeDocument/2006/relationships/audio" Target="../media/audio7.wav"/><Relationship Id="rId25" Type="http://schemas.openxmlformats.org/officeDocument/2006/relationships/audio" Target="../media/audio11.wav"/><Relationship Id="rId33" Type="http://schemas.openxmlformats.org/officeDocument/2006/relationships/audio" Target="../media/audio15.wav"/><Relationship Id="rId38" Type="http://schemas.openxmlformats.org/officeDocument/2006/relationships/image" Target="../media/image32.jpeg"/><Relationship Id="rId46" Type="http://schemas.openxmlformats.org/officeDocument/2006/relationships/image" Target="../media/image38.png"/><Relationship Id="rId59" Type="http://schemas.openxmlformats.org/officeDocument/2006/relationships/image" Target="../media/image51.png"/><Relationship Id="rId67" Type="http://schemas.openxmlformats.org/officeDocument/2006/relationships/image" Target="../media/image57.jpeg"/><Relationship Id="rId20" Type="http://schemas.openxmlformats.org/officeDocument/2006/relationships/image" Target="../media/image23.jpeg"/><Relationship Id="rId41" Type="http://schemas.openxmlformats.org/officeDocument/2006/relationships/audio" Target="../media/audio19.wav"/><Relationship Id="rId54" Type="http://schemas.openxmlformats.org/officeDocument/2006/relationships/image" Target="../media/image46.png"/><Relationship Id="rId62" Type="http://schemas.openxmlformats.org/officeDocument/2006/relationships/image" Target="../media/image54.gif"/><Relationship Id="rId70" Type="http://schemas.openxmlformats.org/officeDocument/2006/relationships/image" Target="../media/image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mst1815.wav">
            <a:hlinkClick r:id="" action="ppaction://media"/>
          </p:cNvPr>
          <p:cNvPicPr>
            <a:picLocks noRot="1" noChangeAspect="1"/>
          </p:cNvPicPr>
          <p:nvPr>
            <a:wavAudioFile r:embed="rId1" name="Amsterdam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7 L1815.wav">
            <a:hlinkClick r:id="" action="ppaction://media"/>
          </p:cNvPr>
          <p:cNvPicPr>
            <a:picLocks noRot="1" noChangeAspect="1"/>
          </p:cNvPicPr>
          <p:nvPr>
            <a:wavAudioFile r:embed="rId2" name="17 La vie c'est quoi - (Live)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9 To1815.wav">
            <a:hlinkClick r:id="" action="ppaction://media"/>
          </p:cNvPr>
          <p:cNvPicPr>
            <a:picLocks noRot="1" noChangeAspect="1"/>
          </p:cNvPicPr>
          <p:nvPr>
            <a:wavAudioFile r:embed="rId3" name="9 Tombé du ciel (au piano)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11" descr="C:\Users\Solenn\Desktop\000.gif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5738"/>
            <a:ext cx="8777287" cy="651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11" descr="C:\Users\Solenn\Desktop\000.gif"/>
          <p:cNvPicPr>
            <a:picLocks noChangeAspect="1" noChangeArrowheads="1" noCrop="1"/>
          </p:cNvPicPr>
          <p:nvPr/>
        </p:nvPicPr>
        <p:blipFill>
          <a:blip r:embed="rId8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25" y="1385888"/>
            <a:ext cx="5543550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1943100"/>
            <a:ext cx="2959100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4625" y="6181725"/>
            <a:ext cx="116681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08050"/>
            <a:ext cx="6553200" cy="5041900"/>
          </a:xfrm>
          <a:prstGeom prst="frame">
            <a:avLst>
              <a:gd name="adj1" fmla="val 3882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170487" y="2844801"/>
            <a:ext cx="1196975" cy="1168400"/>
          </a:xfrm>
          <a:prstGeom prst="ellipse">
            <a:avLst/>
          </a:prstGeom>
          <a:blipFill dpi="0"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4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3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7465" y="1829089"/>
            <a:ext cx="3481241" cy="31938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12" descr="C:\Users\JClaude\Desktop\Isabelle_Boulay-Au_moment_detre_a_vous-FR-CD-FLAC-2002-willy95100\nKY7gr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275" y="1943100"/>
            <a:ext cx="2959100" cy="295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1" descr="C:\Users\Solenn\Desktop\000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rgbClr val="DE84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85738"/>
            <a:ext cx="8777287" cy="651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1" descr="C:\Users\Solenn\Desktop\000.gif"/>
          <p:cNvPicPr>
            <a:picLocks noChangeAspect="1" noChangeArrowheads="1" noCrop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0225" y="1385888"/>
            <a:ext cx="5543550" cy="408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553200" cy="4968875"/>
          </a:xfrm>
          <a:prstGeom prst="frame">
            <a:avLst>
              <a:gd name="adj1" fmla="val 234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ZoneTexte 7"/>
          <p:cNvSpPr txBox="1">
            <a:spLocks noChangeArrowheads="1"/>
          </p:cNvSpPr>
          <p:nvPr/>
        </p:nvSpPr>
        <p:spPr bwMode="auto">
          <a:xfrm>
            <a:off x="1079500" y="1812925"/>
            <a:ext cx="7058025" cy="3232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01. Au moment d'être à vous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02. Avec le temps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03. Monopolis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04. Ma fille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05. Mieux qu'ici-bas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06. Perce les nuages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07. Répondez-moi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08. C'était l'hiver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09. Je t'oublierai, je t'oublierai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10. Parle-moi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11. Quelques pleurs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12. Un jour ou l'autre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13. Non, je ne regrette rien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14. La mamma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15. Et maintenant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16. Amsterdam</a:t>
            </a:r>
          </a:p>
          <a:p>
            <a:pPr algn="ctr" eaLnBrk="1" hangingPunct="1"/>
            <a:r>
              <a:rPr lang="fr-FR" sz="1200" b="1" u="sng">
                <a:solidFill>
                  <a:srgbClr val="FFC000"/>
                </a:solidFill>
              </a:rPr>
              <a:t>17. Sans toi</a:t>
            </a:r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3079" name="Picture 8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363" y="3244850"/>
            <a:ext cx="5113337" cy="346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8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8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8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6350"/>
            <a:ext cx="9115425" cy="682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912813"/>
            <a:ext cx="1876425" cy="4525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540500" y="3176588"/>
            <a:ext cx="1074738" cy="2236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8" y="-34925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6713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19488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1441450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4163" y="2141538"/>
            <a:ext cx="1296987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6" descr="C:\Users\Marie-Jose\Desktop\SMYLET\5 (FILEminimize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8925" y="3856038"/>
            <a:ext cx="1290638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6" descr="C:\Users\Marie-Jose\Desktop\NUMEROS JUKEBOX NOIR\1 (FILEminimizer).jpg">
            <a:hlinkClick r:id="" action="ppaction://noaction" highlightClick="1">
              <a:snd r:embed="rId11" name="01 - Au moment d'etre a vous.wav"/>
            </a:hlinkClick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Marie-Jose\Desktop\NUMEROS JUKEBOX NOIR\2 (FILEminimizer).jpg">
            <a:hlinkClick r:id="" action="ppaction://noaction" highlightClick="1">
              <a:snd r:embed="rId13" name="02 - Avec le temps.wav"/>
            </a:hlinkClick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3675" y="3409950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3" descr="C:\Users\Marie-Jose\Desktop\NUMEROS JUKEBOX NOIR\3 (FILEminimizer).jpg">
            <a:hlinkClick r:id="" action="ppaction://noaction" highlightClick="1">
              <a:snd r:embed="rId15" name="03 - Monopolis.wav"/>
            </a:hlinkClick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709988"/>
            <a:ext cx="506412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4" descr="C:\Users\Marie-Jose\Desktop\NUMEROS JUKEBOX NOIR\4 (FILEminimizer).jpg">
            <a:hlinkClick r:id="" action="ppaction://noaction" highlightClick="1">
              <a:snd r:embed="rId17" name="04 - Ma fille.wav"/>
            </a:hlinkClick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989388"/>
            <a:ext cx="48260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C:\Users\Marie-Jose\Desktop\NUMEROS JUKEBOX NOIR\5 (FILEminimizer).jpg">
            <a:hlinkClick r:id="" action="ppaction://noaction" highlightClick="1">
              <a:snd r:embed="rId19" name="05 - Mieux qu'ici-bas.wav"/>
            </a:hlinkClick>
          </p:cNvPr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0025" y="42767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6" descr="C:\Users\Marie-Jose\Desktop\NUMEROS JUKEBOX NOIR\6 (FILEminimizer).jpg">
            <a:hlinkClick r:id="" action="ppaction://noaction" highlightClick="1">
              <a:snd r:embed="rId21" name="06 - Perce les nuages.wav"/>
            </a:hlinkClick>
          </p:cNvPr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67238"/>
            <a:ext cx="4762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7" descr="C:\Users\Marie-Jose\Desktop\NUMEROS JUKEBOX NOIR\7 (FILEminimizer).jpg">
            <a:hlinkClick r:id="" action="ppaction://noaction" highlightClick="1">
              <a:snd r:embed="rId23" name="07 - Repondez-moi.wav"/>
            </a:hlinkClick>
          </p:cNvPr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0188" y="4872038"/>
            <a:ext cx="44132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8" descr="C:\Users\Marie-Jose\Desktop\NUMEROS JUKEBOX NOIR\8 (FILEminimizer).jpg">
            <a:hlinkClick r:id="" action="ppaction://noaction" highlightClick="1">
              <a:snd r:embed="rId25" name="08 - C'etait l'hiver.wav"/>
            </a:hlinkClick>
          </p:cNvPr>
          <p:cNvPicPr>
            <a:picLocks noChangeAspect="1" noChangeArrowheads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5176838"/>
            <a:ext cx="4762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9" descr="C:\Users\Marie-Jose\Desktop\NUMEROS JUKEBOX NOIR\9 (FILEminimizer).jpg">
            <a:hlinkClick r:id="" action="ppaction://noaction" highlightClick="1">
              <a:snd r:embed="rId27" name="09 - Je t'oublierai, je t'oublierai.wav"/>
            </a:hlinkClick>
          </p:cNvPr>
          <p:cNvPicPr>
            <a:picLocks noChangeAspect="1" noChangeArrowheads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3132138"/>
            <a:ext cx="5302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10" descr="C:\Users\Marie-Jose\Desktop\NUMEROS JUKEBOX NOIR\10 (FILEminimizer).jpg">
            <a:hlinkClick r:id="" action="ppaction://noaction" highlightClick="1">
              <a:snd r:embed="rId29" name="10 - Parle-moi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3417888"/>
            <a:ext cx="427037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31" name="11 - Quelques pleurs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706813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3" name="12 - Un jour ou l'autre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5338" y="3989388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5" name="13 - Non, je ne regrette rien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038" y="4281488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7" name="14 - La mamm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572000"/>
            <a:ext cx="45561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15" descr="C:\Users\Marie-Jose\Desktop\NUMEROS JUKEBOX NOIR\15 (FILEminimizer).jpg">
            <a:hlinkClick r:id="" action="ppaction://noaction" highlightClick="1">
              <a:snd r:embed="rId39" name="15 - Et maintenant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872038"/>
            <a:ext cx="495300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16" descr="C:\Users\Marie-Jose\Desktop\NUMEROS JUKEBOX NOIR\16 (FILEminimizer).jpg">
            <a:hlinkClick r:id="" action="ppaction://noaction" highlightClick="1">
              <a:snd r:embed="rId41" name="16 - Amsterdam.wav"/>
            </a:hlinkClick>
          </p:cNvPr>
          <p:cNvPicPr>
            <a:picLocks noChangeAspect="1" noChangeArrowheads="1"/>
          </p:cNvPicPr>
          <p:nvPr/>
        </p:nvPicPr>
        <p:blipFill>
          <a:blip r:embed="rId4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5168900"/>
            <a:ext cx="4889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8650" y="6410325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675" y="6427788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2" descr="C:\Users\christelle\Desktop\che.jp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C:\Users\christelle\Desktop\che.jp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0" y="4803998"/>
            <a:ext cx="876300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Users\christelle\Desktop\Image2.pn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8" y="1452563"/>
            <a:ext cx="68897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50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540" y="1876100"/>
            <a:ext cx="331985" cy="433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5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4463" y="2227263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1350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3910013"/>
            <a:ext cx="1473200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Image 5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325437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Imag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96113" y="3138488"/>
            <a:ext cx="187325" cy="2265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6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5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41" name="Image 10"/>
          <p:cNvPicPr>
            <a:picLocks noChangeAspect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1313" y="1408113"/>
            <a:ext cx="661987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7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9" name="Ellipse 68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5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2413" y="32575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4" descr="D:\SMYLET\1 (FILEmini.jpg"/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1463" y="2754313"/>
            <a:ext cx="1304925" cy="45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6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9788" y="3989388"/>
            <a:ext cx="690562" cy="2017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80868" y="3340894"/>
            <a:ext cx="6858001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 bwMode="auto">
          <a:xfrm>
            <a:off x="6210300" y="3138488"/>
            <a:ext cx="366713" cy="2265362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4" name="Cadre 63"/>
          <p:cNvSpPr/>
          <p:nvPr/>
        </p:nvSpPr>
        <p:spPr bwMode="auto">
          <a:xfrm>
            <a:off x="7577138" y="3138488"/>
            <a:ext cx="338137" cy="2265362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5" name="Cadre 64"/>
          <p:cNvSpPr/>
          <p:nvPr/>
        </p:nvSpPr>
        <p:spPr bwMode="auto">
          <a:xfrm>
            <a:off x="6975475" y="3130550"/>
            <a:ext cx="201613" cy="2282825"/>
          </a:xfrm>
          <a:prstGeom prst="frame">
            <a:avLst>
              <a:gd name="adj1" fmla="val 17981"/>
            </a:avLst>
          </a:prstGeom>
          <a:blipFill dpi="0" rotWithShape="1">
            <a:blip r:embed="rId6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51" name="Picture 64" descr="C:\Users\Solenn\Desktop\111.jpg"/>
          <p:cNvPicPr>
            <a:picLocks noChangeAspect="1" noChangeArrowheads="1"/>
          </p:cNvPicPr>
          <p:nvPr/>
        </p:nvPicPr>
        <p:blipFill>
          <a:blip r:embed="rId6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Cadre 39"/>
          <p:cNvSpPr/>
          <p:nvPr/>
        </p:nvSpPr>
        <p:spPr>
          <a:xfrm>
            <a:off x="3735388" y="1562100"/>
            <a:ext cx="1535112" cy="1570038"/>
          </a:xfrm>
          <a:prstGeom prst="frame">
            <a:avLst>
              <a:gd name="adj1" fmla="val 6684"/>
            </a:avLst>
          </a:prstGeom>
          <a:blipFill dpi="0" rotWithShape="1">
            <a:blip r:embed="rId6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3" name="Picture 17" descr="C:\Users\Marie-Jose\Desktop\NUMEROS JUKEBOX NOIR\17 (FILEminimizer).jpg">
            <a:hlinkClick r:id="" action="ppaction://noaction" highlightClick="1">
              <a:snd r:embed="rId65" name="17 - Sans toi.wav"/>
            </a:hlinkClick>
          </p:cNvPr>
          <p:cNvPicPr>
            <a:picLocks noChangeAspect="1" noChangeArrowheads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9900" y="2917825"/>
            <a:ext cx="473075" cy="25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12" descr="C:\Users\JClaude\Desktop\Isabelle_Boulay-Au_moment_detre_a_vous-FR-CD-FLAC-2002-willy95100\nKY7gr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6513" y="1695450"/>
            <a:ext cx="1304925" cy="1303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65" descr="C:\Users\JClaude\Desktop\Image2.pn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513" y="3009900"/>
            <a:ext cx="2395537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69" descr="C:\Users\Jclaude\Desktop\Image1.png"/>
          <p:cNvPicPr>
            <a:picLocks noChangeAspect="1" noChangeArrowheads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338" y="5438775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Image 2"/>
          <p:cNvPicPr>
            <a:picLocks noChangeAspect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8613" y="6410325"/>
            <a:ext cx="7207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81</Words>
  <Application>Microsoft Office PowerPoint</Application>
  <PresentationFormat>Affichage à l'écran (4:3)</PresentationFormat>
  <Paragraphs>20</Paragraphs>
  <Slides>3</Slides>
  <Notes>3</Notes>
  <HiddenSlides>0</HiddenSlides>
  <MMClips>3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6" baseType="lpstr">
      <vt:lpstr>Arial</vt:lpstr>
      <vt:lpstr>Calibri</vt:lpstr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2024-03-27T10:19:39Z</dcterms:modified>
</cp:coreProperties>
</file>