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Humor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6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E43088B1-229E-6E26-52B6-9CB034C1F378}"/>
              </a:ext>
            </a:extLst>
          </p:cNvPr>
          <p:cNvSpPr/>
          <p:nvPr/>
        </p:nvSpPr>
        <p:spPr>
          <a:xfrm>
            <a:off x="-468560" y="6334780"/>
            <a:ext cx="112214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5" name="Humor 6">
            <a:hlinkClick r:id="" action="ppaction://media"/>
            <a:extLst>
              <a:ext uri="{FF2B5EF4-FFF2-40B4-BE49-F238E27FC236}">
                <a16:creationId xmlns:a16="http://schemas.microsoft.com/office/drawing/2014/main" id="{7353CF9A-D8B4-37F6-EEB8-AD33B41BF11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60212" y="957757"/>
            <a:ext cx="8023575" cy="4513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12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284</TotalTime>
  <Words>20</Words>
  <Application>Microsoft Office PowerPoint</Application>
  <PresentationFormat>Předvádění na obrazovce (4:3)</PresentationFormat>
  <Paragraphs>5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100</cp:revision>
  <dcterms:created xsi:type="dcterms:W3CDTF">2020-02-21T13:54:42Z</dcterms:created>
  <dcterms:modified xsi:type="dcterms:W3CDTF">2024-04-02T18:21:59Z</dcterms:modified>
</cp:coreProperties>
</file>