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K5W0Ea/uumX1D1IAwNFyg==" hashData="hYWPFj/Qkwf9xbYtzAZQoh7paTzluqW/mJ0oj45MoyqxtEbvH/i/lQFnhfBG0yeaGCy+HGIVTxzTXtQjODovW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>
      <p:cViewPr varScale="1">
        <p:scale>
          <a:sx n="70" d="100"/>
          <a:sy n="70" d="100"/>
        </p:scale>
        <p:origin x="1410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E49C1-CF34-42CF-8C41-32375A52F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85C909B-EEE4-43D7-8EB7-B278306EB4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9A4C4D6-BF08-4589-B597-1F4E9C743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0070E2-2133-4735-B179-E312943BA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B9935C-360E-459A-9389-2DA814E2C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AD5613-95B8-4DCC-A2F7-3206BA5342A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28190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AB200C-745D-4374-ABB7-AE7298205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81DE8F-4890-41FD-9072-BF4F547A55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5E0B6C-783D-4EB2-901C-67197AEF1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AF621C-11AA-4343-A009-2D5E60C0B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89D57A-4A70-4C93-A9B3-CA54AF975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3B80E-9E63-4EF9-8314-D501F97608C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2776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8AA917-8D82-4594-BFE3-FAF7813F1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27114EE-D58D-4403-AB60-F90F9A309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9CB92D-5BC6-4825-8550-F691CE7FA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9A74C2-D03B-4D3C-8793-52DA7C31D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CF526A-CC23-40B2-B003-2B5D3596D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3BF42-4FA6-4E6F-BA2A-9FEA0D6304C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36589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5DBF23-1075-462F-8B25-7FBF68AD0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A8FCF8-05C9-43C2-9A5C-F304B3671E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03F5214-9044-44F5-9146-73C0711988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BB3F42C-C096-4DC8-BEFA-A6C2E28BC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327919-1C07-43A6-95D4-4145897E9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DEADC71-9225-4B37-B009-8AE0904A2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1F4CF-6C94-40E9-B36E-11DFEFCBC19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76504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AE39D3-3CCF-46A0-BF18-361208A49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21CE0F-4B95-4F7E-8923-3039E1E08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4637E38-81A4-4389-AD46-36EA475095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F54D18C-25AC-4E12-B995-FF15A6D14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9C0B525-2DFA-4448-AD04-40A9071084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CF05D84-79CA-4857-B45A-7827D877C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D4C87CA-838D-41BC-8C8F-AA045EFA9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1613ADF-FECE-43FA-86E0-E606BCAA7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C72599-F50F-46B1-80D5-2C60685899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0791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61D65F-76C2-4110-AE40-625C9C895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003B030-620F-48DE-8AC9-62B36AD2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6C9630B-AF92-400F-9246-504B3D3F1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07FCB9C-D499-4ECD-AA74-D201AA0C7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B240E-D35C-4010-9839-2199FA8B4D2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5628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45A34D6-066E-450E-82CA-71B5F1CC5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8C48908-1B02-4786-A689-53EF9D10C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A3B1E3E-8F42-4ECE-B71C-504BF9269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B64B-1880-41C2-A5F7-A627047349F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38108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B0E970-0FD7-49B2-AB42-9EF76B9EA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2C39F1-7ECA-4741-87A7-4FB1964B8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D53B93F-626F-4818-B452-01078C4F73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E66D45B-CBA5-4B9C-B7E9-C1D5A695C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1711EE7-130A-4EF2-AEA3-1E9D100A5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AF79279-B7A7-4329-B667-F2D398486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69B73-1514-4769-851E-81FD365A656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74952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DE6EF7-E576-4750-884F-AE903052E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B77D87B-8916-4CAA-A181-85384FD145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4601DD-8A97-41D8-8C03-914708FF9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3E5B8E4-3DA0-44AD-BC5F-561F536F5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90FA419-588B-4A20-8062-4EAB46ED6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24DA1AF-30EE-49AE-BC5F-4B1F6F56B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3C11C-442D-4C30-A13D-E84A8F01C9B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80898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E82D3C-9AAB-453D-830B-4B5777F83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0ACCD3-2741-4CFE-B1E2-B685342C08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CC9CC2-5ADB-4D9A-B93B-C5D8B6B7D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EF28DE3-65C2-40E8-805C-D2D7A8643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332FFB-4A87-4FD6-9B70-817CD6630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D9B92-2516-46CE-94CD-0C0838E77F6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685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A1F9206-C01A-4CC6-9801-981C991AF6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D3E6ACE-CD63-437C-9055-859078ACF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137339-50F7-42A1-A6EF-6AD8B69BA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4DE243-2E30-475A-B5F5-BE99F9F04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B44973-C216-4E38-8349-0129E34F8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BFF95-4EBD-4E45-BC80-C8B87A9253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29129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95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27F76C1-E397-4015-A1BE-31A5588F86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EDBC4E0-381B-4A11-A510-68F8BE340B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08B7428-50E3-44A9-8AC5-D5449157440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3F3D302-7A12-4DF6-AFD0-A53913575F6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32A9A34-B466-47B4-8175-2A3F59E8142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5715A7-1333-4BE6-AEF0-863777DF906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1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3.png"/><Relationship Id="rId15" Type="http://schemas.openxmlformats.org/officeDocument/2006/relationships/audio" Target="../media/audio11.wav"/><Relationship Id="rId10" Type="http://schemas.openxmlformats.org/officeDocument/2006/relationships/audio" Target="../media/audio6.wav"/><Relationship Id="rId4" Type="http://schemas.openxmlformats.org/officeDocument/2006/relationships/image" Target="../media/image2.gif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A80D281-EF2E-6262-1E26-4AF62786E440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by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Elvis Presley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ADAC020-8B61-4D8C-A046-B382E4CCC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B2A34EFB-FC1B-42C2-96A4-268454AFF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223" name="Picture 7">
            <a:extLst>
              <a:ext uri="{FF2B5EF4-FFF2-40B4-BE49-F238E27FC236}">
                <a16:creationId xmlns:a16="http://schemas.microsoft.com/office/drawing/2014/main" id="{881B1887-8CE5-4D3B-877B-4D54700E0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5" name="Rectangle 9">
            <a:extLst>
              <a:ext uri="{FF2B5EF4-FFF2-40B4-BE49-F238E27FC236}">
                <a16:creationId xmlns:a16="http://schemas.microsoft.com/office/drawing/2014/main" id="{F2FDBF17-2DA7-4E9B-9FE5-0A1354B39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6" name="Rectangle 10">
            <a:extLst>
              <a:ext uri="{FF2B5EF4-FFF2-40B4-BE49-F238E27FC236}">
                <a16:creationId xmlns:a16="http://schemas.microsoft.com/office/drawing/2014/main" id="{9CE859E5-CE2B-4637-9E8D-3977B1BE0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549275"/>
            <a:ext cx="3097212" cy="58324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7" name="Rectangle 11">
            <a:extLst>
              <a:ext uri="{FF2B5EF4-FFF2-40B4-BE49-F238E27FC236}">
                <a16:creationId xmlns:a16="http://schemas.microsoft.com/office/drawing/2014/main" id="{866BED41-E766-4B57-91CF-8F635549C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232" name="Picture 16">
            <a:extLst>
              <a:ext uri="{FF2B5EF4-FFF2-40B4-BE49-F238E27FC236}">
                <a16:creationId xmlns:a16="http://schemas.microsoft.com/office/drawing/2014/main" id="{A6B55FBC-E75A-44BB-984D-C05B02687C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995" y="5602287"/>
            <a:ext cx="565150" cy="6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>
            <a:hlinkClick r:id="" action="ppaction://noaction" highlightClick="1">
              <a:snd r:embed="rId2" name="As Long As I Have You.wav"/>
            </a:hlinkClick>
            <a:extLst>
              <a:ext uri="{FF2B5EF4-FFF2-40B4-BE49-F238E27FC236}">
                <a16:creationId xmlns:a16="http://schemas.microsoft.com/office/drawing/2014/main" id="{65EBDDEB-C46D-4370-87E3-DE07E0302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734050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44EE7A51-3E03-4060-876D-5CE474716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805488"/>
            <a:ext cx="10810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As long as</a:t>
            </a:r>
          </a:p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I have you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8B724ABC-3000-4147-ADAC-EE99DB2AF5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1916113"/>
            <a:ext cx="9366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Love me </a:t>
            </a:r>
          </a:p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tender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37" name="Picture 21">
            <a:hlinkClick r:id="" action="ppaction://noaction" highlightClick="1">
              <a:snd r:embed="rId6" name="Love Me Tender (Aura Lee).wav"/>
            </a:hlinkClick>
            <a:extLst>
              <a:ext uri="{FF2B5EF4-FFF2-40B4-BE49-F238E27FC236}">
                <a16:creationId xmlns:a16="http://schemas.microsoft.com/office/drawing/2014/main" id="{A929D454-4D03-4C74-AD4F-72071A177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15EF5265-1D9E-4404-8BCF-14BC9244E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2781300"/>
            <a:ext cx="936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Kiss me 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39" name="Picture 23">
            <a:hlinkClick r:id="" action="ppaction://noaction" highlightClick="1">
              <a:snd r:embed="rId7" name="It's Now Or Never (O Sole Mio).wav"/>
            </a:hlinkClick>
            <a:extLst>
              <a:ext uri="{FF2B5EF4-FFF2-40B4-BE49-F238E27FC236}">
                <a16:creationId xmlns:a16="http://schemas.microsoft.com/office/drawing/2014/main" id="{8178F505-FED9-4BF7-94FE-57EAF6291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16113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9D56C965-0AF2-4FAB-9072-33545AA08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844675"/>
            <a:ext cx="9350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 It is now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41" name="Picture 25">
            <a:hlinkClick r:id="" action="ppaction://noaction" highlightClick="1">
              <a:snd r:embed="rId8" name="Young And Beatiful.wav"/>
            </a:hlinkClick>
            <a:extLst>
              <a:ext uri="{FF2B5EF4-FFF2-40B4-BE49-F238E27FC236}">
                <a16:creationId xmlns:a16="http://schemas.microsoft.com/office/drawing/2014/main" id="{29A83901-1EA4-409C-A2DB-5E591DB55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708275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85345F93-F589-428B-8BC1-368B90FBE1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781300"/>
            <a:ext cx="86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Young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43" name="Picture 27">
            <a:hlinkClick r:id="" action="ppaction://noaction" highlightClick="1">
              <a:snd r:embed="rId9" name="Kiss Me Quick.wav"/>
            </a:hlinkClick>
            <a:extLst>
              <a:ext uri="{FF2B5EF4-FFF2-40B4-BE49-F238E27FC236}">
                <a16:creationId xmlns:a16="http://schemas.microsoft.com/office/drawing/2014/main" id="{87C4FD58-62C2-41C6-9466-087C24A5A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708275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42A642DD-7A90-4AA4-85DB-85BB1A690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084763"/>
            <a:ext cx="1296988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Can not help</a:t>
            </a:r>
          </a:p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falling in love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45" name="Picture 29">
            <a:hlinkClick r:id="" action="ppaction://noaction" highlightClick="1">
              <a:snd r:embed="rId10" name="Don't Ask Me Why.wav"/>
            </a:hlinkClick>
            <a:extLst>
              <a:ext uri="{FF2B5EF4-FFF2-40B4-BE49-F238E27FC236}">
                <a16:creationId xmlns:a16="http://schemas.microsoft.com/office/drawing/2014/main" id="{D1EB6D68-F510-4C23-AD84-58AE59E22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500438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67C17B1C-F05F-4FDC-A916-763C50C52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500438"/>
            <a:ext cx="100806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Donť </a:t>
            </a:r>
          </a:p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ask me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47" name="Picture 31">
            <a:hlinkClick r:id="" action="ppaction://noaction" highlightClick="1">
              <a:snd r:embed="rId11" name="Today, Tomorrow and Forever.wav"/>
            </a:hlinkClick>
            <a:extLst>
              <a:ext uri="{FF2B5EF4-FFF2-40B4-BE49-F238E27FC236}">
                <a16:creationId xmlns:a16="http://schemas.microsoft.com/office/drawing/2014/main" id="{0FA990FC-D1D6-44D0-AB90-A380E8038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292600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6397B017-BF78-4D28-AF96-775FA5E0C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365625"/>
            <a:ext cx="7191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Today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49" name="Picture 33">
            <a:hlinkClick r:id="" action="ppaction://noaction" highlightClick="1">
              <a:snd r:embed="rId12" name="Anything That's Part of You.wav"/>
            </a:hlinkClick>
            <a:extLst>
              <a:ext uri="{FF2B5EF4-FFF2-40B4-BE49-F238E27FC236}">
                <a16:creationId xmlns:a16="http://schemas.microsoft.com/office/drawing/2014/main" id="{45FCB8FB-49B1-4F3A-A587-877DE0081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500438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881DC691-44C1-4626-9799-12487986F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3573463"/>
            <a:ext cx="1079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Anything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51" name="Picture 35">
            <a:hlinkClick r:id="" action="ppaction://noaction" highlightClick="1">
              <a:snd r:embed="rId13" name="Don't Be Cruel.wav"/>
            </a:hlinkClick>
            <a:extLst>
              <a:ext uri="{FF2B5EF4-FFF2-40B4-BE49-F238E27FC236}">
                <a16:creationId xmlns:a16="http://schemas.microsoft.com/office/drawing/2014/main" id="{6452DB13-76C5-4755-9718-742E2166F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734050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93C1E9E9-AD18-4C74-91DF-D3DEEF8F9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734050"/>
            <a:ext cx="9366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Do not</a:t>
            </a:r>
          </a:p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be cruel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53" name="Picture 37">
            <a:hlinkClick r:id="" action="ppaction://noaction" highlightClick="1">
              <a:snd r:embed="rId14" name="I'm Falling In Love Tonight.wav"/>
            </a:hlinkClick>
            <a:extLst>
              <a:ext uri="{FF2B5EF4-FFF2-40B4-BE49-F238E27FC236}">
                <a16:creationId xmlns:a16="http://schemas.microsoft.com/office/drawing/2014/main" id="{8AB49003-628D-42C3-8238-020865239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292600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D2CA01D3-8CA5-4A9B-9D1E-9BAD3FFF4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4292600"/>
            <a:ext cx="7207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I am</a:t>
            </a:r>
          </a:p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falling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55" name="Picture 39">
            <a:hlinkClick r:id="" action="ppaction://noaction" highlightClick="1">
              <a:snd r:embed="rId15" name="Riding The Rainbow.wav"/>
            </a:hlinkClick>
            <a:extLst>
              <a:ext uri="{FF2B5EF4-FFF2-40B4-BE49-F238E27FC236}">
                <a16:creationId xmlns:a16="http://schemas.microsoft.com/office/drawing/2014/main" id="{89326989-AA61-4EE1-B3C0-351E0D65E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013325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1B565181-9EC0-4153-92F8-E251713BB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084763"/>
            <a:ext cx="792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00FFFF"/>
                </a:solidFill>
              </a:rPr>
              <a:t>Riding</a:t>
            </a:r>
            <a:endParaRPr lang="nl-BE" altLang="cs-CZ" sz="1400" b="1">
              <a:solidFill>
                <a:srgbClr val="00FFFF"/>
              </a:solidFill>
            </a:endParaRPr>
          </a:p>
        </p:txBody>
      </p:sp>
      <p:pic>
        <p:nvPicPr>
          <p:cNvPr id="9257" name="Picture 41">
            <a:hlinkClick r:id="" action="ppaction://noaction" highlightClick="1">
              <a:snd r:embed="rId16" name="Can't Help Falling In Love.wav"/>
            </a:hlinkClick>
            <a:extLst>
              <a:ext uri="{FF2B5EF4-FFF2-40B4-BE49-F238E27FC236}">
                <a16:creationId xmlns:a16="http://schemas.microsoft.com/office/drawing/2014/main" id="{555081F2-E290-49AF-A518-E44F3DFDB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013325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3 Rectángulo">
            <a:extLst>
              <a:ext uri="{FF2B5EF4-FFF2-40B4-BE49-F238E27FC236}">
                <a16:creationId xmlns:a16="http://schemas.microsoft.com/office/drawing/2014/main" id="{C396DCFF-7169-402B-AAFE-9AE8E06EA922}"/>
              </a:ext>
            </a:extLst>
          </p:cNvPr>
          <p:cNvSpPr/>
          <p:nvPr/>
        </p:nvSpPr>
        <p:spPr>
          <a:xfrm>
            <a:off x="2886617" y="6436462"/>
            <a:ext cx="376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6">
            <a:extLst>
              <a:ext uri="{FF2B5EF4-FFF2-40B4-BE49-F238E27FC236}">
                <a16:creationId xmlns:a16="http://schemas.microsoft.com/office/drawing/2014/main" id="{D0EF70AD-524B-4C0D-8D74-6D345765B8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603" y="5759589"/>
            <a:ext cx="343984" cy="39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08E47B9-C387-4080-9CDF-561D27B552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796" y="5766516"/>
            <a:ext cx="343984" cy="39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3 Rectángulo">
            <a:extLst>
              <a:ext uri="{FF2B5EF4-FFF2-40B4-BE49-F238E27FC236}">
                <a16:creationId xmlns:a16="http://schemas.microsoft.com/office/drawing/2014/main" id="{3C194ECA-7E31-4415-84FA-5BACB45DD565}"/>
              </a:ext>
            </a:extLst>
          </p:cNvPr>
          <p:cNvSpPr/>
          <p:nvPr/>
        </p:nvSpPr>
        <p:spPr>
          <a:xfrm>
            <a:off x="246761" y="543540"/>
            <a:ext cx="454649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by</a:t>
            </a:r>
          </a:p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Elvis Presley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8C792650-32CE-CDCF-DF72-963C60668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064" y="3627345"/>
            <a:ext cx="230450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cs-CZ" altLang="cs-CZ" b="1" dirty="0">
              <a:solidFill>
                <a:srgbClr val="FF0000"/>
              </a:solidFill>
            </a:endParaRPr>
          </a:p>
          <a:p>
            <a:pPr algn="ctr"/>
            <a:r>
              <a:rPr lang="cs-CZ" altLang="cs-CZ" b="1" dirty="0" err="1">
                <a:solidFill>
                  <a:srgbClr val="FF0000"/>
                </a:solidFill>
              </a:rPr>
              <a:t>y@t@t</a:t>
            </a:r>
            <a:r>
              <a:rPr lang="cs-CZ" altLang="cs-CZ" b="1" dirty="0">
                <a:solidFill>
                  <a:srgbClr val="FF0000"/>
                </a:solidFill>
              </a:rPr>
              <a:t>@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As Long As I Have You.wav"/>
          </p:stSnd>
        </p:sndAc>
      </p:transition>
    </mc:Choice>
    <mc:Fallback>
      <p:transition spd="slow" advClick="0">
        <p:split orient="vert"/>
        <p:sndAc>
          <p:stSnd>
            <p:snd r:embed="rId2" name="As Long As I Have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Oldies hits 2</Template>
  <TotalTime>21</TotalTime>
  <Words>56</Words>
  <Application>Microsoft Office PowerPoint</Application>
  <PresentationFormat>Předvádění na obrazovce (4:3)</PresentationFormat>
  <Paragraphs>26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Výchozí návrh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Jan Yatata</cp:lastModifiedBy>
  <cp:revision>8</cp:revision>
  <dcterms:created xsi:type="dcterms:W3CDTF">2020-11-05T13:42:06Z</dcterms:created>
  <dcterms:modified xsi:type="dcterms:W3CDTF">2024-04-03T13:46:13Z</dcterms:modified>
</cp:coreProperties>
</file>