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636912"/>
            <a:ext cx="9102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Pravda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Pravda">
            <a:hlinkClick r:id="" action="ppaction://media"/>
            <a:extLst>
              <a:ext uri="{FF2B5EF4-FFF2-40B4-BE49-F238E27FC236}">
                <a16:creationId xmlns:a16="http://schemas.microsoft.com/office/drawing/2014/main" id="{1F2280F5-1701-553C-6FCD-16637223A2D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83568" y="693782"/>
            <a:ext cx="7998714" cy="4705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832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284</TotalTime>
  <Words>19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100</cp:revision>
  <dcterms:created xsi:type="dcterms:W3CDTF">2020-02-21T13:54:42Z</dcterms:created>
  <dcterms:modified xsi:type="dcterms:W3CDTF">2024-04-02T18:25:37Z</dcterms:modified>
</cp:coreProperties>
</file>