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o Ukrajině 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o Ukrajině 4">
            <a:hlinkClick r:id="" action="ppaction://media"/>
            <a:extLst>
              <a:ext uri="{FF2B5EF4-FFF2-40B4-BE49-F238E27FC236}">
                <a16:creationId xmlns:a16="http://schemas.microsoft.com/office/drawing/2014/main" id="{5AC6C1FE-E0DC-9708-5BEE-3151A1701B1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8631" y="693781"/>
            <a:ext cx="8206738" cy="47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5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22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2024-04-02T16:58:15Z</dcterms:modified>
</cp:coreProperties>
</file>