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Pravda o Ukrajině 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Pravda o Ukrajině 2">
            <a:hlinkClick r:id="" action="ppaction://media"/>
            <a:extLst>
              <a:ext uri="{FF2B5EF4-FFF2-40B4-BE49-F238E27FC236}">
                <a16:creationId xmlns:a16="http://schemas.microsoft.com/office/drawing/2014/main" id="{A82C512D-A79A-A688-0BBF-AB26764080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7728" y="1195323"/>
            <a:ext cx="7651396" cy="430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7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284</TotalTime>
  <Words>22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100</cp:revision>
  <dcterms:created xsi:type="dcterms:W3CDTF">2020-02-21T13:54:42Z</dcterms:created>
  <dcterms:modified xsi:type="dcterms:W3CDTF">2024-04-02T16:38:43Z</dcterms:modified>
</cp:coreProperties>
</file>