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o Ukrajině 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o Ukrajině 1">
            <a:hlinkClick r:id="" action="ppaction://media"/>
            <a:extLst>
              <a:ext uri="{FF2B5EF4-FFF2-40B4-BE49-F238E27FC236}">
                <a16:creationId xmlns:a16="http://schemas.microsoft.com/office/drawing/2014/main" id="{67B203F9-5593-E8E6-A62E-E8757D4F1DB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7841" y="1176661"/>
            <a:ext cx="8008317" cy="450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9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286</TotalTime>
  <Words>22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2024-04-02T16:34:07Z</dcterms:modified>
</cp:coreProperties>
</file>