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7916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o ukrajincích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o ukrajincích">
            <a:hlinkClick r:id="" action="ppaction://media"/>
            <a:extLst>
              <a:ext uri="{FF2B5EF4-FFF2-40B4-BE49-F238E27FC236}">
                <a16:creationId xmlns:a16="http://schemas.microsoft.com/office/drawing/2014/main" id="{9D3CAB44-0A13-5D0E-A132-B76DEA37125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91880" y="397243"/>
            <a:ext cx="3068277" cy="5454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8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21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2024-04-02T17:31:04Z</dcterms:modified>
</cp:coreProperties>
</file>