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64" r:id="rId6"/>
    <p:sldId id="278" r:id="rId7"/>
    <p:sldId id="285" r:id="rId8"/>
    <p:sldId id="288" r:id="rId9"/>
    <p:sldId id="289" r:id="rId10"/>
    <p:sldId id="287" r:id="rId11"/>
    <p:sldId id="301" r:id="rId12"/>
    <p:sldId id="302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12" r:id="rId23"/>
    <p:sldId id="305" r:id="rId24"/>
    <p:sldId id="309" r:id="rId25"/>
    <p:sldId id="313" r:id="rId26"/>
    <p:sldId id="308" r:id="rId27"/>
    <p:sldId id="303" r:id="rId28"/>
    <p:sldId id="311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92353D-BF4B-205C-D99D-906D8E0A09A9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F573EA-D06D-8D5A-5E18-88D36BC3EE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2078DFE9-393C-D17B-2BCC-FFDA4796EB61}"/>
              </a:ext>
            </a:extLst>
          </p:cNvPr>
          <p:cNvSpPr/>
          <p:nvPr/>
        </p:nvSpPr>
        <p:spPr>
          <a:xfrm>
            <a:off x="695400" y="404664"/>
            <a:ext cx="10801200" cy="604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31B03372-97CD-A3D6-ECDD-B544E36A31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6206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B5B09657-5A1B-CF49-6D5A-E542CACF8E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177281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52955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it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1B5E1C-0C17-B490-48A0-A7956A4CF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4621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4C914A1D-19FB-1076-B386-A8A6946614D0}"/>
              </a:ext>
            </a:extLst>
          </p:cNvPr>
          <p:cNvSpPr/>
          <p:nvPr/>
        </p:nvSpPr>
        <p:spPr>
          <a:xfrm>
            <a:off x="335360" y="980728"/>
            <a:ext cx="59766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33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2F28D0-05A2-C38C-6957-596357E7A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534F3F-A11E-DE0D-0D18-F0E2091C9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641448-7F9C-2734-1773-28BEB495C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38A554F-61B2-0CD2-28D7-FDD0D4843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5985470"/>
            <a:ext cx="2360925" cy="46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A7733F-1326-3E40-F08B-A789DEBD9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B2780C-6BBF-D6D1-9A46-41A0A5F024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E2AE8E-238B-605F-BB7B-2075FD1C3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AB0175-89F3-6147-6DD0-D50A0E4CC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2CF7EB8-B7B1-E0E7-2AFE-3379ED34F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5949280"/>
            <a:ext cx="2376264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56268-19EC-A7FE-0B2A-2CD058AB9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B8F5F2-087F-DBD0-4014-A6E60A09E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5B33A5-B235-ABF3-C2ED-340E51150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CF45CD-F101-3291-44D9-1C9F5997A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0FC43-D432-FD87-5977-53DF302D0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B6E503-BDC9-B9CF-922B-F43DC75D6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A8A8A21-CA8A-1E25-9BE4-8FC1B0FFB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C0DB68-AAC5-082C-A23D-2A17FD5FA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2A293E1-21AA-9301-2999-4E431D859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723646-DCCC-54F3-1686-296686C83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D64194E-268C-2CED-F6F8-B7D848D920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5805264"/>
            <a:ext cx="2448272" cy="58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D61BA-2FCC-C897-40FB-692522CF11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B0A4F3D-45DA-881E-60EA-06F1AA0A5A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5877272"/>
            <a:ext cx="2448272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51F74E-36AC-BF1B-B248-E1E1786B6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FF8BC4-C181-E15A-7679-4AEB1E878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3A23ED-39B7-601C-2D14-D65C967E7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94C87E-A30C-0F21-D7AC-6AEF0332B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29085D-748D-8D89-D501-5E73132EE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D5DABEE-4CBF-B163-0FCE-6608B111FA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5" y="6021288"/>
            <a:ext cx="2304256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3D3E77A-6F15-2A42-4AFA-E438B7007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693EB9-492C-760A-FCED-8AD767469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C9D9665-EC14-4051-8503-86F9BB35DF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5805264"/>
            <a:ext cx="2445670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196E07CF-CB3A-2514-AD16-17D579760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158D321-5385-D062-C5CF-C8C49178F0E4}"/>
              </a:ext>
            </a:extLst>
          </p:cNvPr>
          <p:cNvSpPr/>
          <p:nvPr/>
        </p:nvSpPr>
        <p:spPr>
          <a:xfrm>
            <a:off x="7320136" y="677038"/>
            <a:ext cx="37444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465</TotalTime>
  <Words>32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3" baseType="lpstr">
      <vt:lpstr>Arial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157</cp:revision>
  <dcterms:created xsi:type="dcterms:W3CDTF">2020-02-21T13:54:42Z</dcterms:created>
  <dcterms:modified xsi:type="dcterms:W3CDTF">2024-04-03T13:24:29Z</dcterms:modified>
</cp:coreProperties>
</file>