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5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1" r:id="rId19"/>
    <p:sldId id="270" r:id="rId20"/>
    <p:sldId id="269" r:id="rId21"/>
    <p:sldId id="268" r:id="rId22"/>
    <p:sldId id="267" r:id="rId23"/>
    <p:sldId id="266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671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5B2CB-97E8-2985-E021-263A7AE58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D8507D9-A2F9-1213-56CA-D0233A3739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2F5B1F-D70E-3593-7F1C-51A5D5F2A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E57924-22E7-1AC2-2E37-1D3213633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9C080B-2526-CACD-674F-3E37680C0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346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5F7D4-CDC9-3AE7-90B9-EA0232560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438D7D-2586-65ED-6F08-EF9EDDFDF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37618C-07DF-CEB5-A425-7275C960C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2B3B0D-8AA0-F5C6-CC22-D2276DE3E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F56C85-B3C4-2143-1A64-B4267AA0C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845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3F3ED-02F9-9A7B-94CB-9DDE9B004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4A46D2-712F-6E67-6254-3089C0E81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7B607C-A975-6801-173D-B40CD5EB4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A70BEC-CDDC-949A-2465-62C972B41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D5D35E-EDA4-DC87-FA26-15FC626FB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74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D19E1-8A25-2C3D-ED1D-C1977DB91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ACBDA7-B952-5874-C753-E31A776F59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F7507F-BDEA-E0EE-A471-0EDD4B9F7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373427-2DE6-32BD-2577-322A718DF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08DC54-D78E-B9F5-307C-2ECE224E6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AE4134-2C17-7663-CE76-B99092D86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9501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2DA2C5-8852-C3A8-829A-FD1672302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01F71FB-8AA0-8AB1-B8E4-AADC9AAFE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18B8956-E9E9-14CE-AD27-94693565F1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DEF3DDA-5507-94F4-8722-BC7D6F33D3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F0A567F-E637-92CB-0497-32A82C85DC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86AA593-A78C-F7F1-529E-676466EF0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238FBDF-1784-0AB9-252D-1C5520EC2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70B62CD-A080-A3FC-9D27-F410DBA45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028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E321DB-8174-C739-5722-EDDCE0255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EC66243-C016-809B-7113-002B791A6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A3CB331-E2F4-658D-07F9-F8A34D1B0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033832A-BF4A-0327-823B-F75AAEC9D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807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72D072-BD3A-36CB-5734-318FC1007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699E815-9319-DF6B-6116-B919B40B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3E38E90-F60A-5467-CD11-79BB2EE8A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890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498CF-0538-2DAA-3971-DB95EC6AC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C48E76-1CC2-3D7C-9413-DC7BE9B573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EEA737-7DB0-1C4B-8806-3646A8FFB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9F9C51-4929-9935-952C-95D8B5496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43C99E-5EEE-58D0-8430-893EC8986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63F676-0E35-5F7D-178A-2E594D090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671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0F193B-6204-1314-6E88-66A8C5C72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4F0B989-BABF-3A7A-2CBA-DC3F384DC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D77463-2EA9-A336-47F0-CB23754FE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97CE83-6DD7-35DC-3325-CB6D67C48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9237FB-27F0-0750-AC73-54555EAF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4546F5-3AE6-B056-711F-85920ACC5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9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3A4D9E-91B7-FB2E-311A-415434E19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E89ACD-D8A4-635A-8140-603448321C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10820E-3277-7FC4-A341-49BFA7367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FF4185-BD78-E686-9C93-F1530F9B5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C35A1E-F327-9CD4-6DC8-FEF28503A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970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9970AC5-C47F-6263-8234-E6AEC4C2B0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D5DCBD9-4200-9DEC-0131-8B6D790BB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6CBC3C-AB59-2FFF-5C62-3DF284163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B58E6F-FB82-3459-E655-9A6B24EFE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48CB45-D451-D671-0A89-127F096A6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485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E95555D-4631-7EFE-391C-F452997F5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E818EC-C614-7DAB-9F33-E0EAA88F9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0A392F-9052-972C-2E3C-CF477B2924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0453A7-4289-4784-93EE-BF22A8D604E5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EA1459-036A-203D-ACC8-761478AF2F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C9168D-8A24-DBA9-D2D2-B6ABBC4DB9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037E80-3909-41AF-9C35-736145B4E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03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FA235A4-F6CB-80DF-C535-9D8F54DE8B76}"/>
              </a:ext>
            </a:extLst>
          </p:cNvPr>
          <p:cNvSpPr txBox="1"/>
          <p:nvPr/>
        </p:nvSpPr>
        <p:spPr>
          <a:xfrm>
            <a:off x="2307020" y="1451137"/>
            <a:ext cx="78354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 Présente Les Maisons des Illustres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98BE8A0-2300-97DE-5FF9-430C00690438}"/>
              </a:ext>
            </a:extLst>
          </p:cNvPr>
          <p:cNvSpPr txBox="1"/>
          <p:nvPr/>
        </p:nvSpPr>
        <p:spPr>
          <a:xfrm>
            <a:off x="2727435" y="3429000"/>
            <a:ext cx="7835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F205B1B-C160-2334-E42E-7A80375EAE8A}"/>
              </a:ext>
            </a:extLst>
          </p:cNvPr>
          <p:cNvSpPr txBox="1"/>
          <p:nvPr/>
        </p:nvSpPr>
        <p:spPr>
          <a:xfrm>
            <a:off x="4950372" y="4504949"/>
            <a:ext cx="6653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07059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Gerard Lenorman La Ballade Des Gens Heureux (1975) Audio HQ.wav"/>
          </p:stSnd>
        </p:sndAc>
      </p:transition>
    </mc:Choice>
    <mc:Fallback>
      <p:transition spd="slow" advClick="0" advTm="8000">
        <p:fade/>
        <p:sndAc>
          <p:stSnd loop="1">
            <p:snd r:embed="rId2" name="Gerard Lenorman La Ballade Des Gens Heureux (1975) Audio HQ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maison, plein air, fenêtre&#10;&#10;Description générée automatiquement">
            <a:extLst>
              <a:ext uri="{FF2B5EF4-FFF2-40B4-BE49-F238E27FC236}">
                <a16:creationId xmlns:a16="http://schemas.microsoft.com/office/drawing/2014/main" id="{03C4904F-D2DC-E09A-1F44-C4DED88654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200" y="943554"/>
            <a:ext cx="3816000" cy="24854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6C500C6-DCE6-1992-489C-3DC8808238FB}"/>
              </a:ext>
            </a:extLst>
          </p:cNvPr>
          <p:cNvSpPr txBox="1"/>
          <p:nvPr/>
        </p:nvSpPr>
        <p:spPr>
          <a:xfrm>
            <a:off x="591095" y="3429000"/>
            <a:ext cx="5504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MAISON VACQUERIE – MUSÉE VICTOR HUGO</a:t>
            </a:r>
          </a:p>
        </p:txBody>
      </p:sp>
      <p:pic>
        <p:nvPicPr>
          <p:cNvPr id="3" name="Image 2" descr="Une image contenant bâtiment, maison, plein air, ciel&#10;&#10;Description générée automatiquement">
            <a:extLst>
              <a:ext uri="{FF2B5EF4-FFF2-40B4-BE49-F238E27FC236}">
                <a16:creationId xmlns:a16="http://schemas.microsoft.com/office/drawing/2014/main" id="{3CCC43E4-2F12-8C16-E326-8DA9F8CFBE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1168" y="2436848"/>
            <a:ext cx="4464000" cy="334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AF32C-2B9F-16C1-2D4E-1D08035AAF61}"/>
              </a:ext>
            </a:extLst>
          </p:cNvPr>
          <p:cNvSpPr txBox="1"/>
          <p:nvPr/>
        </p:nvSpPr>
        <p:spPr>
          <a:xfrm>
            <a:off x="6060227" y="1312433"/>
            <a:ext cx="5465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(aujourd’hui un musée) de Christian Dior à Granville dans la Manche.</a:t>
            </a:r>
          </a:p>
        </p:txBody>
      </p:sp>
    </p:spTree>
    <p:extLst>
      <p:ext uri="{BB962C8B-B14F-4D97-AF65-F5344CB8AC3E}">
        <p14:creationId xmlns:p14="http://schemas.microsoft.com/office/powerpoint/2010/main" val="3726536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B348C4B-EE48-EE51-1E9A-6951253BC9DC}"/>
              </a:ext>
            </a:extLst>
          </p:cNvPr>
          <p:cNvSpPr txBox="1"/>
          <p:nvPr/>
        </p:nvSpPr>
        <p:spPr>
          <a:xfrm>
            <a:off x="346841" y="612844"/>
            <a:ext cx="1206587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</a:rPr>
              <a:t>Le label Maisons des Illustres est un label français créé « pour signaler au public les lieux dont la vocation est de conserver des collections en rapport avec des personnalités et de leur donner </a:t>
            </a:r>
          </a:p>
        </p:txBody>
      </p:sp>
    </p:spTree>
    <p:extLst>
      <p:ext uri="{BB962C8B-B14F-4D97-AF65-F5344CB8AC3E}">
        <p14:creationId xmlns:p14="http://schemas.microsoft.com/office/powerpoint/2010/main" val="465731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maison&#10;&#10;Description générée automatiquement">
            <a:extLst>
              <a:ext uri="{FF2B5EF4-FFF2-40B4-BE49-F238E27FC236}">
                <a16:creationId xmlns:a16="http://schemas.microsoft.com/office/drawing/2014/main" id="{EDE99D27-E380-30E2-7CFA-C2AA61529A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623" y="677092"/>
            <a:ext cx="4320000" cy="32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9A8BE5-2EC6-FBE2-0A52-62EDEE657D50}"/>
              </a:ext>
            </a:extLst>
          </p:cNvPr>
          <p:cNvSpPr txBox="1"/>
          <p:nvPr/>
        </p:nvSpPr>
        <p:spPr>
          <a:xfrm>
            <a:off x="627017" y="4023360"/>
            <a:ext cx="4630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Bois-Guilbert (commune de Buchy, 76750</a:t>
            </a:r>
            <a:r>
              <a:rPr lang="fr-FR" dirty="0">
                <a:solidFill>
                  <a:srgbClr val="FFFF00"/>
                </a:solidFill>
              </a:rPr>
              <a:t>)</a:t>
            </a:r>
          </a:p>
        </p:txBody>
      </p:sp>
      <p:pic>
        <p:nvPicPr>
          <p:cNvPr id="6" name="Image 5" descr="Une image contenant plein air, nuage, ciel, Aménagement paysager&#10;&#10;Description générée automatiquement">
            <a:extLst>
              <a:ext uri="{FF2B5EF4-FFF2-40B4-BE49-F238E27FC236}">
                <a16:creationId xmlns:a16="http://schemas.microsoft.com/office/drawing/2014/main" id="{85CF2BBC-8909-B0F7-53B1-8342BA2731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377" y="3010988"/>
            <a:ext cx="4788000" cy="318701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05CE978-DD77-2F26-9675-5988CF891193}"/>
              </a:ext>
            </a:extLst>
          </p:cNvPr>
          <p:cNvSpPr txBox="1"/>
          <p:nvPr/>
        </p:nvSpPr>
        <p:spPr>
          <a:xfrm>
            <a:off x="6238503" y="2297092"/>
            <a:ext cx="50158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De Claude Monet vue du Clos Normand</a:t>
            </a:r>
          </a:p>
        </p:txBody>
      </p:sp>
    </p:spTree>
    <p:extLst>
      <p:ext uri="{BB962C8B-B14F-4D97-AF65-F5344CB8AC3E}">
        <p14:creationId xmlns:p14="http://schemas.microsoft.com/office/powerpoint/2010/main" val="3375494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Description générée automatiquement">
            <a:extLst>
              <a:ext uri="{FF2B5EF4-FFF2-40B4-BE49-F238E27FC236}">
                <a16:creationId xmlns:a16="http://schemas.microsoft.com/office/drawing/2014/main" id="{22A1642F-5DBD-800B-95E7-F6A19A4CC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635" y="457200"/>
            <a:ext cx="2880000" cy="43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50D185-994D-69E0-58A1-6B9D1105AE44}"/>
              </a:ext>
            </a:extLst>
          </p:cNvPr>
          <p:cNvSpPr txBox="1"/>
          <p:nvPr/>
        </p:nvSpPr>
        <p:spPr>
          <a:xfrm>
            <a:off x="888275" y="4663441"/>
            <a:ext cx="49116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Façade sur rue de la maison natale de Pierre Corneille, aujourd'hui Musée Pierre Corneille à Rouen.</a:t>
            </a:r>
          </a:p>
        </p:txBody>
      </p:sp>
      <p:pic>
        <p:nvPicPr>
          <p:cNvPr id="6" name="Image 5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2FDAA53D-08E2-7173-AFBC-94946AB7A2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0365" y="2455846"/>
            <a:ext cx="2952000" cy="39372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4EFEA41-21F7-FC68-0BCC-82B9988914D7}"/>
              </a:ext>
            </a:extLst>
          </p:cNvPr>
          <p:cNvSpPr txBox="1"/>
          <p:nvPr/>
        </p:nvSpPr>
        <p:spPr>
          <a:xfrm>
            <a:off x="6688183" y="1786203"/>
            <a:ext cx="4950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Maisons Satie , la maison-musée d' Erik Satie à Honfleur</a:t>
            </a:r>
          </a:p>
        </p:txBody>
      </p:sp>
    </p:spTree>
    <p:extLst>
      <p:ext uri="{BB962C8B-B14F-4D97-AF65-F5344CB8AC3E}">
        <p14:creationId xmlns:p14="http://schemas.microsoft.com/office/powerpoint/2010/main" val="43087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7051F630-251D-C49F-7A1A-794D0C9112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09" y="418012"/>
            <a:ext cx="4500000" cy="337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726AE-E011-E9B1-4609-68C07853A49D}"/>
              </a:ext>
            </a:extLst>
          </p:cNvPr>
          <p:cNvSpPr txBox="1"/>
          <p:nvPr/>
        </p:nvSpPr>
        <p:spPr>
          <a:xfrm>
            <a:off x="692332" y="3696789"/>
            <a:ext cx="5068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natale du peintre Jean-François Millet</a:t>
            </a:r>
          </a:p>
        </p:txBody>
      </p:sp>
      <p:pic>
        <p:nvPicPr>
          <p:cNvPr id="6" name="Image 5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BC03BB09-F036-C2E1-6A40-D44821D479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091" y="3115480"/>
            <a:ext cx="4428000" cy="3321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851379-54B5-8830-550E-2897BA665AC2}"/>
              </a:ext>
            </a:extLst>
          </p:cNvPr>
          <p:cNvSpPr txBox="1"/>
          <p:nvPr/>
        </p:nvSpPr>
        <p:spPr>
          <a:xfrm>
            <a:off x="7080068" y="2228671"/>
            <a:ext cx="47940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Vascœuil, où Jules Michelet passa une partie de sa vie.</a:t>
            </a:r>
          </a:p>
        </p:txBody>
      </p:sp>
    </p:spTree>
    <p:extLst>
      <p:ext uri="{BB962C8B-B14F-4D97-AF65-F5344CB8AC3E}">
        <p14:creationId xmlns:p14="http://schemas.microsoft.com/office/powerpoint/2010/main" val="4261342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3A66D799-A97F-2173-BAD0-4B87F6DB2B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692" y="616008"/>
            <a:ext cx="5004000" cy="28129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0EE6BE-0863-9413-1AA4-87B7CE943B0E}"/>
              </a:ext>
            </a:extLst>
          </p:cNvPr>
          <p:cNvSpPr txBox="1"/>
          <p:nvPr/>
        </p:nvSpPr>
        <p:spPr>
          <a:xfrm>
            <a:off x="391886" y="3429000"/>
            <a:ext cx="5704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Balade en Normandie, au Château d’Eu, la résidence favorite de Louis-Philippe</a:t>
            </a:r>
          </a:p>
        </p:txBody>
      </p:sp>
      <p:pic>
        <p:nvPicPr>
          <p:cNvPr id="6" name="Image 5" descr="Une image contenant plein air, fenêtre, arbre, bâtiment&#10;&#10;Description générée automatiquement">
            <a:extLst>
              <a:ext uri="{FF2B5EF4-FFF2-40B4-BE49-F238E27FC236}">
                <a16:creationId xmlns:a16="http://schemas.microsoft.com/office/drawing/2014/main" id="{5742DAF7-F2B8-4B20-9D01-E9C3BBB54A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8308" y="3202146"/>
            <a:ext cx="4608000" cy="30700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3BC27A-5651-98CA-F002-13A63B45FC5B}"/>
              </a:ext>
            </a:extLst>
          </p:cNvPr>
          <p:cNvSpPr txBox="1"/>
          <p:nvPr/>
        </p:nvSpPr>
        <p:spPr>
          <a:xfrm>
            <a:off x="6644640" y="2498392"/>
            <a:ext cx="5704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Saint-Sauveur-le Vicomte (Barbey d'</a:t>
            </a:r>
            <a:r>
              <a:rPr lang="fr-FR" sz="2400" b="1" dirty="0" err="1">
                <a:solidFill>
                  <a:schemeClr val="bg1"/>
                </a:solidFill>
              </a:rPr>
              <a:t>Aurevilly</a:t>
            </a:r>
            <a:r>
              <a:rPr lang="fr-FR" sz="2400" b="1" dirty="0">
                <a:solidFill>
                  <a:schemeClr val="bg1"/>
                </a:solidFill>
              </a:rPr>
              <a:t>) Maison natale </a:t>
            </a:r>
          </a:p>
        </p:txBody>
      </p:sp>
    </p:spTree>
    <p:extLst>
      <p:ext uri="{BB962C8B-B14F-4D97-AF65-F5344CB8AC3E}">
        <p14:creationId xmlns:p14="http://schemas.microsoft.com/office/powerpoint/2010/main" val="1674149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ison, fenêtre, plein air&#10;&#10;Description générée automatiquement">
            <a:extLst>
              <a:ext uri="{FF2B5EF4-FFF2-40B4-BE49-F238E27FC236}">
                <a16:creationId xmlns:a16="http://schemas.microsoft.com/office/drawing/2014/main" id="{9B539C90-C5D2-734F-B0E8-9FD54AF1A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019" y="553947"/>
            <a:ext cx="4536000" cy="341512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52187B-7E81-57EB-4FA7-F4A36E4C50E7}"/>
              </a:ext>
            </a:extLst>
          </p:cNvPr>
          <p:cNvSpPr txBox="1"/>
          <p:nvPr/>
        </p:nvSpPr>
        <p:spPr>
          <a:xfrm>
            <a:off x="402989" y="4360953"/>
            <a:ext cx="6688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résidence de Guy de Maupassant.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974097-A7E5-0993-5976-3B368E61BFC6}"/>
              </a:ext>
            </a:extLst>
          </p:cNvPr>
          <p:cNvSpPr txBox="1"/>
          <p:nvPr/>
        </p:nvSpPr>
        <p:spPr>
          <a:xfrm>
            <a:off x="604019" y="3999601"/>
            <a:ext cx="5264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</a:t>
            </a:r>
            <a:r>
              <a:rPr lang="fr-FR" sz="2400" b="1" dirty="0" err="1">
                <a:solidFill>
                  <a:schemeClr val="bg1"/>
                </a:solidFill>
              </a:rPr>
              <a:t>Guillette</a:t>
            </a:r>
            <a:r>
              <a:rPr lang="fr-FR" sz="2400" b="1" dirty="0">
                <a:solidFill>
                  <a:schemeClr val="bg1"/>
                </a:solidFill>
              </a:rPr>
              <a:t> à Etretat sa maison.</a:t>
            </a:r>
          </a:p>
        </p:txBody>
      </p:sp>
      <p:pic>
        <p:nvPicPr>
          <p:cNvPr id="7" name="Image 6" descr="Une image contenant bâtiment, plein air, maison, fenêtre&#10;&#10;Description générée automatiquement">
            <a:extLst>
              <a:ext uri="{FF2B5EF4-FFF2-40B4-BE49-F238E27FC236}">
                <a16:creationId xmlns:a16="http://schemas.microsoft.com/office/drawing/2014/main" id="{DD52760B-DDD4-9398-A720-5889D706EE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4455" y="2948435"/>
            <a:ext cx="4932000" cy="32866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E585302-C1CF-758A-BF14-7DD84E1BDE6B}"/>
              </a:ext>
            </a:extLst>
          </p:cNvPr>
          <p:cNvSpPr txBox="1"/>
          <p:nvPr/>
        </p:nvSpPr>
        <p:spPr>
          <a:xfrm>
            <a:off x="6866213" y="2198234"/>
            <a:ext cx="493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d'Émile Zola à Médan - Yvelines (France).</a:t>
            </a:r>
          </a:p>
        </p:txBody>
      </p:sp>
    </p:spTree>
    <p:extLst>
      <p:ext uri="{BB962C8B-B14F-4D97-AF65-F5344CB8AC3E}">
        <p14:creationId xmlns:p14="http://schemas.microsoft.com/office/powerpoint/2010/main" val="1099764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Description générée automatiquement">
            <a:extLst>
              <a:ext uri="{FF2B5EF4-FFF2-40B4-BE49-F238E27FC236}">
                <a16:creationId xmlns:a16="http://schemas.microsoft.com/office/drawing/2014/main" id="{5C9E6C03-AE24-DBF4-9B71-0BBEA4A31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348" y="551958"/>
            <a:ext cx="5184000" cy="198538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BD8E54-F404-C443-8C82-08165AE5F56F}"/>
              </a:ext>
            </a:extLst>
          </p:cNvPr>
          <p:cNvSpPr txBox="1"/>
          <p:nvPr/>
        </p:nvSpPr>
        <p:spPr>
          <a:xfrm>
            <a:off x="1045028" y="2568918"/>
            <a:ext cx="585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Roger Martin du Gard </a:t>
            </a:r>
          </a:p>
        </p:txBody>
      </p:sp>
      <p:pic>
        <p:nvPicPr>
          <p:cNvPr id="6" name="Image 5" descr="Une image contenant plein air, maison, arbre, bâtiment&#10;&#10;Description générée automatiquement">
            <a:extLst>
              <a:ext uri="{FF2B5EF4-FFF2-40B4-BE49-F238E27FC236}">
                <a16:creationId xmlns:a16="http://schemas.microsoft.com/office/drawing/2014/main" id="{CCB3FE11-2C88-5EE0-B397-CCB316EB3C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5714" y="2926080"/>
            <a:ext cx="4428000" cy="3321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7F8138-B290-9523-4C99-5D22F762639C}"/>
              </a:ext>
            </a:extLst>
          </p:cNvPr>
          <p:cNvSpPr txBox="1"/>
          <p:nvPr/>
        </p:nvSpPr>
        <p:spPr>
          <a:xfrm>
            <a:off x="6727371" y="2464415"/>
            <a:ext cx="563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Maurice Leblanc - Etretat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31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6F53FA19-7857-F498-92AC-279DACFFDF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424" y="496389"/>
            <a:ext cx="4392000" cy="329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F98CD8-B12D-59F4-759D-4648009955B0}"/>
              </a:ext>
            </a:extLst>
          </p:cNvPr>
          <p:cNvSpPr txBox="1"/>
          <p:nvPr/>
        </p:nvSpPr>
        <p:spPr>
          <a:xfrm>
            <a:off x="744583" y="3790389"/>
            <a:ext cx="5743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dite du Belvédère de Maurice Ravel à Montfort-l'Amaury (Yvelines, France)</a:t>
            </a:r>
          </a:p>
        </p:txBody>
      </p:sp>
      <p:pic>
        <p:nvPicPr>
          <p:cNvPr id="6" name="Image 5" descr="Une image contenant plein air, maison, bâtiment, fenêtre&#10;&#10;Description générée automatiquement">
            <a:extLst>
              <a:ext uri="{FF2B5EF4-FFF2-40B4-BE49-F238E27FC236}">
                <a16:creationId xmlns:a16="http://schemas.microsoft.com/office/drawing/2014/main" id="{9579C170-520F-FA06-2CF8-F6A0D7A5AE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6971" y="3250494"/>
            <a:ext cx="4608000" cy="30707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F2C03D-76C5-5D6D-F8C0-2BD29EB99129}"/>
              </a:ext>
            </a:extLst>
          </p:cNvPr>
          <p:cNvSpPr txBox="1"/>
          <p:nvPr/>
        </p:nvSpPr>
        <p:spPr>
          <a:xfrm>
            <a:off x="6487886" y="2228671"/>
            <a:ext cx="54646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natale de Paul Claudel. (Villeneuve-sur-Fère, département de l'Aisne, région Picardie).</a:t>
            </a:r>
          </a:p>
        </p:txBody>
      </p:sp>
    </p:spTree>
    <p:extLst>
      <p:ext uri="{BB962C8B-B14F-4D97-AF65-F5344CB8AC3E}">
        <p14:creationId xmlns:p14="http://schemas.microsoft.com/office/powerpoint/2010/main" val="166257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fenêtre, bâtiment&#10;&#10;Description générée automatiquement">
            <a:extLst>
              <a:ext uri="{FF2B5EF4-FFF2-40B4-BE49-F238E27FC236}">
                <a16:creationId xmlns:a16="http://schemas.microsoft.com/office/drawing/2014/main" id="{63FB72A8-1150-F091-AB7C-21FF7A2488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348" y="352697"/>
            <a:ext cx="4512000" cy="338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2F24D8F-29E2-DA01-A017-068E67D0B3FF}"/>
              </a:ext>
            </a:extLst>
          </p:cNvPr>
          <p:cNvSpPr txBox="1"/>
          <p:nvPr/>
        </p:nvSpPr>
        <p:spPr>
          <a:xfrm>
            <a:off x="557348" y="3736697"/>
            <a:ext cx="5617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Blérancourt - Maison de Saint-Just (musée, office de tourisme)</a:t>
            </a:r>
          </a:p>
        </p:txBody>
      </p:sp>
      <p:pic>
        <p:nvPicPr>
          <p:cNvPr id="8" name="Image 7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A1F515B1-521B-7AED-DA47-687B625668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654" y="3121303"/>
            <a:ext cx="4464000" cy="334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C9728B3-1BA7-33AD-BDDC-DE743646C389}"/>
              </a:ext>
            </a:extLst>
          </p:cNvPr>
          <p:cNvSpPr txBox="1"/>
          <p:nvPr/>
        </p:nvSpPr>
        <p:spPr>
          <a:xfrm>
            <a:off x="6753497" y="2534194"/>
            <a:ext cx="532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Maison de Colmar Bartholdi </a:t>
            </a:r>
          </a:p>
        </p:txBody>
      </p:sp>
    </p:spTree>
    <p:extLst>
      <p:ext uri="{BB962C8B-B14F-4D97-AF65-F5344CB8AC3E}">
        <p14:creationId xmlns:p14="http://schemas.microsoft.com/office/powerpoint/2010/main" val="2207348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oiture, nuage&#10;&#10;Description générée automatiquement">
            <a:extLst>
              <a:ext uri="{FF2B5EF4-FFF2-40B4-BE49-F238E27FC236}">
                <a16:creationId xmlns:a16="http://schemas.microsoft.com/office/drawing/2014/main" id="{D9F00831-783B-91D6-3DC3-A9C6CCFE1C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59" y="718481"/>
            <a:ext cx="3456000" cy="46094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1C2DB9-C4BC-5584-3954-8DAD5DEB48FF}"/>
              </a:ext>
            </a:extLst>
          </p:cNvPr>
          <p:cNvSpPr txBox="1"/>
          <p:nvPr/>
        </p:nvSpPr>
        <p:spPr>
          <a:xfrm>
            <a:off x="222069" y="5327921"/>
            <a:ext cx="5225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de naissance des Frères Lumière - Place Victor Hugo à Besançon en Franche Comté</a:t>
            </a:r>
          </a:p>
        </p:txBody>
      </p:sp>
      <p:pic>
        <p:nvPicPr>
          <p:cNvPr id="6" name="Image 5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B4936AAB-905B-E7ED-0B82-8A487F717D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4341" y="3082969"/>
            <a:ext cx="4464000" cy="29644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30A094-80D7-7490-F55B-519108FCEB22}"/>
              </a:ext>
            </a:extLst>
          </p:cNvPr>
          <p:cNvSpPr txBox="1"/>
          <p:nvPr/>
        </p:nvSpPr>
        <p:spPr>
          <a:xfrm>
            <a:off x="7194341" y="2369923"/>
            <a:ext cx="483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Jardin du Musée Hector-Berlioz.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4F60916-1D3D-2AE4-78C3-C7C17F4D38FE}"/>
              </a:ext>
            </a:extLst>
          </p:cNvPr>
          <p:cNvSpPr txBox="1"/>
          <p:nvPr/>
        </p:nvSpPr>
        <p:spPr>
          <a:xfrm>
            <a:off x="8095678" y="2792368"/>
            <a:ext cx="4261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Qui fut Sa Maison</a:t>
            </a:r>
          </a:p>
        </p:txBody>
      </p:sp>
    </p:spTree>
    <p:extLst>
      <p:ext uri="{BB962C8B-B14F-4D97-AF65-F5344CB8AC3E}">
        <p14:creationId xmlns:p14="http://schemas.microsoft.com/office/powerpoint/2010/main" val="2335918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32D368CF-228D-DC52-4813-D41AA5601D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69" y="627090"/>
            <a:ext cx="4755963" cy="32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A027EB2-9A9C-C67E-A132-D390F70E8AAA}"/>
              </a:ext>
            </a:extLst>
          </p:cNvPr>
          <p:cNvSpPr txBox="1"/>
          <p:nvPr/>
        </p:nvSpPr>
        <p:spPr>
          <a:xfrm>
            <a:off x="731520" y="3867090"/>
            <a:ext cx="4642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Musée Jean de la Fontaine à Château-Thierry, France ,qui fut sa maison</a:t>
            </a:r>
          </a:p>
        </p:txBody>
      </p:sp>
      <p:pic>
        <p:nvPicPr>
          <p:cNvPr id="12" name="Image 11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77FD6EC3-A52D-9F94-46C3-81CDD8C630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6480" y="1711234"/>
            <a:ext cx="3384000" cy="451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70A651AF-FED0-EE4D-E20B-52CCC92BE493}"/>
              </a:ext>
            </a:extLst>
          </p:cNvPr>
          <p:cNvSpPr txBox="1"/>
          <p:nvPr/>
        </p:nvSpPr>
        <p:spPr>
          <a:xfrm>
            <a:off x="6962503" y="634766"/>
            <a:ext cx="53296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natale de Charles Trenet, à Narbonne, aujourd'hui le Musée Charles Trenet.</a:t>
            </a:r>
          </a:p>
        </p:txBody>
      </p:sp>
    </p:spTree>
    <p:extLst>
      <p:ext uri="{BB962C8B-B14F-4D97-AF65-F5344CB8AC3E}">
        <p14:creationId xmlns:p14="http://schemas.microsoft.com/office/powerpoint/2010/main" val="1392262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maison, fenêtre&#10;&#10;Description générée automatiquement">
            <a:extLst>
              <a:ext uri="{FF2B5EF4-FFF2-40B4-BE49-F238E27FC236}">
                <a16:creationId xmlns:a16="http://schemas.microsoft.com/office/drawing/2014/main" id="{47B5A879-C6B0-7A92-78F8-A7F2F52AA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90" y="457257"/>
            <a:ext cx="4680000" cy="31187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3DCDD6-50CF-4622-31FA-07C2C8EFD9C6}"/>
              </a:ext>
            </a:extLst>
          </p:cNvPr>
          <p:cNvSpPr txBox="1"/>
          <p:nvPr/>
        </p:nvSpPr>
        <p:spPr>
          <a:xfrm>
            <a:off x="443384" y="3429000"/>
            <a:ext cx="5808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d'Émile Zola à Médan - Yvelines ( France )</a:t>
            </a:r>
          </a:p>
        </p:txBody>
      </p:sp>
      <p:pic>
        <p:nvPicPr>
          <p:cNvPr id="8" name="Image 7" descr="Une image contenant bâtiment, plein air, fenêtre, porte&#10;&#10;Description générée automatiquement">
            <a:extLst>
              <a:ext uri="{FF2B5EF4-FFF2-40B4-BE49-F238E27FC236}">
                <a16:creationId xmlns:a16="http://schemas.microsoft.com/office/drawing/2014/main" id="{405336FD-DDFF-C489-4B27-A046D44681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0710" y="3030648"/>
            <a:ext cx="4368000" cy="32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E95296E-1D0F-37D8-AC07-86466EEC1149}"/>
              </a:ext>
            </a:extLst>
          </p:cNvPr>
          <p:cNvSpPr txBox="1"/>
          <p:nvPr/>
        </p:nvSpPr>
        <p:spPr>
          <a:xfrm>
            <a:off x="7330710" y="2799815"/>
            <a:ext cx="436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natale de Marie Curie</a:t>
            </a:r>
          </a:p>
        </p:txBody>
      </p:sp>
    </p:spTree>
    <p:extLst>
      <p:ext uri="{BB962C8B-B14F-4D97-AF65-F5344CB8AC3E}">
        <p14:creationId xmlns:p14="http://schemas.microsoft.com/office/powerpoint/2010/main" val="96002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enêtre, plein air, bâtiment, voiture&#10;&#10;Description générée automatiquement">
            <a:extLst>
              <a:ext uri="{FF2B5EF4-FFF2-40B4-BE49-F238E27FC236}">
                <a16:creationId xmlns:a16="http://schemas.microsoft.com/office/drawing/2014/main" id="{98C96352-971C-9799-6C23-7F0AD5734C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049" y="1149000"/>
            <a:ext cx="3420000" cy="45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A9A56C-9FEF-F4C4-B210-E898AD63A1C2}"/>
              </a:ext>
            </a:extLst>
          </p:cNvPr>
          <p:cNvSpPr txBox="1"/>
          <p:nvPr/>
        </p:nvSpPr>
        <p:spPr>
          <a:xfrm>
            <a:off x="483326" y="5799909"/>
            <a:ext cx="5251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de naissance de Louis Pasteur à Dole dans le Jura</a:t>
            </a:r>
          </a:p>
        </p:txBody>
      </p:sp>
      <p:pic>
        <p:nvPicPr>
          <p:cNvPr id="8" name="Image 7" descr="Une image contenant texte, plein air, fenêtre, escaliers&#10;&#10;Description générée automatiquement">
            <a:extLst>
              <a:ext uri="{FF2B5EF4-FFF2-40B4-BE49-F238E27FC236}">
                <a16:creationId xmlns:a16="http://schemas.microsoft.com/office/drawing/2014/main" id="{CADE8936-88FC-573F-9585-EC8364BBFE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8951" y="1055910"/>
            <a:ext cx="3492000" cy="46530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80F6813-2147-5E19-B10C-3E0BA55D416C}"/>
              </a:ext>
            </a:extLst>
          </p:cNvPr>
          <p:cNvSpPr txBox="1"/>
          <p:nvPr/>
        </p:nvSpPr>
        <p:spPr>
          <a:xfrm>
            <a:off x="7576457" y="248194"/>
            <a:ext cx="4454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Entrée du musée d'Eugène Delacroix</a:t>
            </a:r>
          </a:p>
        </p:txBody>
      </p:sp>
    </p:spTree>
    <p:extLst>
      <p:ext uri="{BB962C8B-B14F-4D97-AF65-F5344CB8AC3E}">
        <p14:creationId xmlns:p14="http://schemas.microsoft.com/office/powerpoint/2010/main" val="1957347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AD718772-69A0-8966-35CC-8C8DD99018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540" y="496443"/>
            <a:ext cx="4969967" cy="331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CC150D-6AA0-EF67-1AFF-349BE2074790}"/>
              </a:ext>
            </a:extLst>
          </p:cNvPr>
          <p:cNvSpPr txBox="1"/>
          <p:nvPr/>
        </p:nvSpPr>
        <p:spPr>
          <a:xfrm>
            <a:off x="711865" y="3808443"/>
            <a:ext cx="5264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 de Balzac, rue Raynouard (Paris, 16e).</a:t>
            </a:r>
            <a:endParaRPr lang="fr-FR" sz="2400" b="1" dirty="0"/>
          </a:p>
        </p:txBody>
      </p:sp>
      <p:pic>
        <p:nvPicPr>
          <p:cNvPr id="5" name="Image 4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F76D9AE4-5949-FA22-91D6-01ADE0B10E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4460" y="2992440"/>
            <a:ext cx="4392000" cy="329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F9FFA19-8F63-0068-00B8-C5E8083D3FB2}"/>
              </a:ext>
            </a:extLst>
          </p:cNvPr>
          <p:cNvSpPr txBox="1"/>
          <p:nvPr/>
        </p:nvSpPr>
        <p:spPr>
          <a:xfrm>
            <a:off x="7385839" y="2152443"/>
            <a:ext cx="4806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de Vascœuil, où Michelet passa une partie de sa vie.</a:t>
            </a:r>
          </a:p>
        </p:txBody>
      </p:sp>
    </p:spTree>
    <p:extLst>
      <p:ext uri="{BB962C8B-B14F-4D97-AF65-F5344CB8AC3E}">
        <p14:creationId xmlns:p14="http://schemas.microsoft.com/office/powerpoint/2010/main" val="1971579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arbre&#10;&#10;Description générée automatiquement">
            <a:extLst>
              <a:ext uri="{FF2B5EF4-FFF2-40B4-BE49-F238E27FC236}">
                <a16:creationId xmlns:a16="http://schemas.microsoft.com/office/drawing/2014/main" id="{534E6B62-DDEA-B9A7-388F-61A2444DCF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846" y="522515"/>
            <a:ext cx="3204000" cy="42533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8A8D04-C1D5-0D25-B9F9-E109E34C5609}"/>
              </a:ext>
            </a:extLst>
          </p:cNvPr>
          <p:cNvSpPr txBox="1"/>
          <p:nvPr/>
        </p:nvSpPr>
        <p:spPr>
          <a:xfrm>
            <a:off x="130629" y="4775825"/>
            <a:ext cx="49508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de Jean Cocteau à Milly-la-Forêt, Île-de-France</a:t>
            </a:r>
          </a:p>
        </p:txBody>
      </p:sp>
      <p:pic>
        <p:nvPicPr>
          <p:cNvPr id="6" name="Image 5" descr="Une image contenant plein air, herbe, arbre, maison&#10;&#10;Description générée automatiquement">
            <a:extLst>
              <a:ext uri="{FF2B5EF4-FFF2-40B4-BE49-F238E27FC236}">
                <a16:creationId xmlns:a16="http://schemas.microsoft.com/office/drawing/2014/main" id="{A3C6E5D8-DAC7-3F5A-D551-F35017E09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6367" y="2957512"/>
            <a:ext cx="4500000" cy="337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FDB7C2A-5260-95CE-5CFC-A76CC4FF7B5C}"/>
              </a:ext>
            </a:extLst>
          </p:cNvPr>
          <p:cNvSpPr txBox="1"/>
          <p:nvPr/>
        </p:nvSpPr>
        <p:spPr>
          <a:xfrm>
            <a:off x="6962503" y="1827804"/>
            <a:ext cx="5003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Moulin de Villeneuve à Saint-Arnoult-en-Yvelines, demeure d'Elsa Triolet et Louis Aragon</a:t>
            </a:r>
          </a:p>
        </p:txBody>
      </p:sp>
    </p:spTree>
    <p:extLst>
      <p:ext uri="{BB962C8B-B14F-4D97-AF65-F5344CB8AC3E}">
        <p14:creationId xmlns:p14="http://schemas.microsoft.com/office/powerpoint/2010/main" val="927169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283A3A8B-F5E0-9610-3879-3DED708D3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504" y="472991"/>
            <a:ext cx="3398148" cy="50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DC5040-7A8E-192E-5006-E391D677E150}"/>
              </a:ext>
            </a:extLst>
          </p:cNvPr>
          <p:cNvSpPr txBox="1"/>
          <p:nvPr/>
        </p:nvSpPr>
        <p:spPr>
          <a:xfrm>
            <a:off x="0" y="5548991"/>
            <a:ext cx="7236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Pavillon Flaubert à Croisset, près de Rouen.</a:t>
            </a:r>
          </a:p>
        </p:txBody>
      </p:sp>
      <p:pic>
        <p:nvPicPr>
          <p:cNvPr id="8" name="Image 7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6ADF0FD6-EA2D-6A0E-4564-C187BD896A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372" y="1513490"/>
            <a:ext cx="4320000" cy="32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FB30A68-6724-F932-C7DA-2F5416E2E8C9}"/>
              </a:ext>
            </a:extLst>
          </p:cNvPr>
          <p:cNvSpPr txBox="1"/>
          <p:nvPr/>
        </p:nvSpPr>
        <p:spPr>
          <a:xfrm>
            <a:off x="6416567" y="1097991"/>
            <a:ext cx="5423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maison de Jacques Cartier Manoir de </a:t>
            </a:r>
            <a:r>
              <a:rPr lang="fr-FR" sz="2400" b="1" dirty="0" err="1"/>
              <a:t>Limoëlou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852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texte, ciel&#10;&#10;Description générée automatiquement">
            <a:extLst>
              <a:ext uri="{FF2B5EF4-FFF2-40B4-BE49-F238E27FC236}">
                <a16:creationId xmlns:a16="http://schemas.microsoft.com/office/drawing/2014/main" id="{67BA8A5C-E419-23CD-C6CE-B9C817DA1E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509" y="1072082"/>
            <a:ext cx="3276000" cy="43693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87134-7D2B-D5BF-67ED-48874F852516}"/>
              </a:ext>
            </a:extLst>
          </p:cNvPr>
          <p:cNvSpPr txBox="1"/>
          <p:nvPr/>
        </p:nvSpPr>
        <p:spPr>
          <a:xfrm>
            <a:off x="551793" y="5470634"/>
            <a:ext cx="5864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natale de Paul Verlaine (1844-1896) à Metz (Moselle)</a:t>
            </a:r>
          </a:p>
        </p:txBody>
      </p:sp>
      <p:pic>
        <p:nvPicPr>
          <p:cNvPr id="6" name="Image 5" descr="Une image contenant fenêtre, plein air, bâtiment, façade&#10;&#10;Description générée automatiquement">
            <a:extLst>
              <a:ext uri="{FF2B5EF4-FFF2-40B4-BE49-F238E27FC236}">
                <a16:creationId xmlns:a16="http://schemas.microsoft.com/office/drawing/2014/main" id="{DAA76C02-6E87-9313-8C33-84310C516F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0491" y="928042"/>
            <a:ext cx="3492000" cy="46574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562062-2E37-7C30-2E22-D94C462A1651}"/>
              </a:ext>
            </a:extLst>
          </p:cNvPr>
          <p:cNvSpPr txBox="1"/>
          <p:nvPr/>
        </p:nvSpPr>
        <p:spPr>
          <a:xfrm>
            <a:off x="5535097" y="204952"/>
            <a:ext cx="68408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des Ailleurs, demeure natale d'Arthur Rimbaud, à Charleville-Mézières (Ardennes, France)</a:t>
            </a:r>
          </a:p>
        </p:txBody>
      </p:sp>
    </p:spTree>
    <p:extLst>
      <p:ext uri="{BB962C8B-B14F-4D97-AF65-F5344CB8AC3E}">
        <p14:creationId xmlns:p14="http://schemas.microsoft.com/office/powerpoint/2010/main" val="1619960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propriété&#10;&#10;Description générée automatiquement">
            <a:extLst>
              <a:ext uri="{FF2B5EF4-FFF2-40B4-BE49-F238E27FC236}">
                <a16:creationId xmlns:a16="http://schemas.microsoft.com/office/drawing/2014/main" id="{D2E53D2A-2A0C-ABA0-CD3D-C133945780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471042"/>
            <a:ext cx="5508000" cy="2395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C8A4B3-3A7A-5A2B-BB57-EC7F2AACB956}"/>
              </a:ext>
            </a:extLst>
          </p:cNvPr>
          <p:cNvSpPr txBox="1"/>
          <p:nvPr/>
        </p:nvSpPr>
        <p:spPr>
          <a:xfrm>
            <a:off x="1466193" y="2855404"/>
            <a:ext cx="5864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de Tino Rossi</a:t>
            </a:r>
          </a:p>
        </p:txBody>
      </p:sp>
      <p:pic>
        <p:nvPicPr>
          <p:cNvPr id="6" name="Image 5" descr="Une image contenant bâtiment, plein air, façade, ciel&#10;&#10;Description générée automatiquement">
            <a:extLst>
              <a:ext uri="{FF2B5EF4-FFF2-40B4-BE49-F238E27FC236}">
                <a16:creationId xmlns:a16="http://schemas.microsoft.com/office/drawing/2014/main" id="{E67FA6C0-CAC5-EFDB-789A-41B103A78D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9159" y="1245496"/>
            <a:ext cx="3318522" cy="50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57AC13E-BC16-8202-0D1A-F1E234EB5B2C}"/>
              </a:ext>
            </a:extLst>
          </p:cNvPr>
          <p:cNvSpPr txBox="1"/>
          <p:nvPr/>
        </p:nvSpPr>
        <p:spPr>
          <a:xfrm>
            <a:off x="3757158" y="5250543"/>
            <a:ext cx="46776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Ajaccio France, rue Saint-Charles - Façade de la maison Napoléon Bonaparte.</a:t>
            </a:r>
          </a:p>
        </p:txBody>
      </p:sp>
    </p:spTree>
    <p:extLst>
      <p:ext uri="{BB962C8B-B14F-4D97-AF65-F5344CB8AC3E}">
        <p14:creationId xmlns:p14="http://schemas.microsoft.com/office/powerpoint/2010/main" val="2654120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41B8493F-4B3B-0288-094F-AF161DE5A4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838" y="630637"/>
            <a:ext cx="4824000" cy="33051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6B7CD0-F9CA-4265-15C0-D8F5673C404A}"/>
              </a:ext>
            </a:extLst>
          </p:cNvPr>
          <p:cNvSpPr txBox="1"/>
          <p:nvPr/>
        </p:nvSpPr>
        <p:spPr>
          <a:xfrm>
            <a:off x="1122838" y="3935814"/>
            <a:ext cx="51973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Maison natale de Charles de Gaulle, rue Princesse, à Lille.</a:t>
            </a:r>
          </a:p>
        </p:txBody>
      </p:sp>
      <p:pic>
        <p:nvPicPr>
          <p:cNvPr id="6" name="Image 5" descr="Une image contenant plein air, fenêtre, ciel, route&#10;&#10;Description générée automatiquement">
            <a:extLst>
              <a:ext uri="{FF2B5EF4-FFF2-40B4-BE49-F238E27FC236}">
                <a16:creationId xmlns:a16="http://schemas.microsoft.com/office/drawing/2014/main" id="{A61C608F-76F3-9286-C8B4-6EAAC9608A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9162" y="2922186"/>
            <a:ext cx="4320000" cy="32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11610DE-1F96-F1CE-6DE0-6BDAF10117A4}"/>
              </a:ext>
            </a:extLst>
          </p:cNvPr>
          <p:cNvSpPr txBox="1"/>
          <p:nvPr/>
        </p:nvSpPr>
        <p:spPr>
          <a:xfrm>
            <a:off x="6399083" y="2691353"/>
            <a:ext cx="5633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Maison de Louis Pasteur Arbois</a:t>
            </a:r>
          </a:p>
        </p:txBody>
      </p:sp>
    </p:spTree>
    <p:extLst>
      <p:ext uri="{BB962C8B-B14F-4D97-AF65-F5344CB8AC3E}">
        <p14:creationId xmlns:p14="http://schemas.microsoft.com/office/powerpoint/2010/main" val="32947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porte&#10;&#10;Description générée automatiquement">
            <a:extLst>
              <a:ext uri="{FF2B5EF4-FFF2-40B4-BE49-F238E27FC236}">
                <a16:creationId xmlns:a16="http://schemas.microsoft.com/office/drawing/2014/main" id="{E88E2381-92D7-22BE-5996-521A2E7542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977" y="457226"/>
            <a:ext cx="3589885" cy="478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23470E-E016-FFF4-88A5-F3F59066E751}"/>
              </a:ext>
            </a:extLst>
          </p:cNvPr>
          <p:cNvSpPr txBox="1"/>
          <p:nvPr/>
        </p:nvSpPr>
        <p:spPr>
          <a:xfrm>
            <a:off x="346841" y="5245226"/>
            <a:ext cx="7110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immeuble au 9 boulevard du Président-Franklin-Roosevelt (ex. 179, boulevard de Talence) à Talence (Gironde) où vécut Emile Durkheim de 1887 à 1897.</a:t>
            </a:r>
          </a:p>
        </p:txBody>
      </p:sp>
      <p:pic>
        <p:nvPicPr>
          <p:cNvPr id="6" name="Image 5" descr="Une image contenant plein air, fenêtre, plante, bâtiment&#10;&#10;Description générée automatiquement">
            <a:extLst>
              <a:ext uri="{FF2B5EF4-FFF2-40B4-BE49-F238E27FC236}">
                <a16:creationId xmlns:a16="http://schemas.microsoft.com/office/drawing/2014/main" id="{B963CD85-168E-A71F-DB0F-1D048BDC4A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6023" y="1481958"/>
            <a:ext cx="5148000" cy="34105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3921E40-246B-3868-F085-28B4125B138E}"/>
              </a:ext>
            </a:extLst>
          </p:cNvPr>
          <p:cNvSpPr txBox="1"/>
          <p:nvPr/>
        </p:nvSpPr>
        <p:spPr>
          <a:xfrm>
            <a:off x="6055978" y="281629"/>
            <a:ext cx="56881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de tante Léonie accueillant le musée Marcel Proust à Illiers-Combray, Eure-et-Loir, France.</a:t>
            </a:r>
          </a:p>
        </p:txBody>
      </p:sp>
    </p:spTree>
    <p:extLst>
      <p:ext uri="{BB962C8B-B14F-4D97-AF65-F5344CB8AC3E}">
        <p14:creationId xmlns:p14="http://schemas.microsoft.com/office/powerpoint/2010/main" val="3308748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anc, ciel&#10;&#10;Description générée automatiquement">
            <a:extLst>
              <a:ext uri="{FF2B5EF4-FFF2-40B4-BE49-F238E27FC236}">
                <a16:creationId xmlns:a16="http://schemas.microsoft.com/office/drawing/2014/main" id="{5F783315-B978-ADEE-FC57-586A363FBB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691" y="772510"/>
            <a:ext cx="3528000" cy="470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C7616E-84D9-07CF-8EBA-8D1ADF75EEB7}"/>
              </a:ext>
            </a:extLst>
          </p:cNvPr>
          <p:cNvSpPr txBox="1"/>
          <p:nvPr/>
        </p:nvSpPr>
        <p:spPr>
          <a:xfrm>
            <a:off x="220718" y="5254493"/>
            <a:ext cx="6321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Bourges-Maison de Simone Weil -7 place </a:t>
            </a:r>
            <a:r>
              <a:rPr lang="fr-FR" sz="2400" b="1" dirty="0" err="1">
                <a:solidFill>
                  <a:schemeClr val="bg1"/>
                </a:solidFill>
              </a:rPr>
              <a:t>Gordaine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Image 8" descr="Une image contenant plein air, ciel, voiture, fenêtre&#10;&#10;Description générée automatiquement">
            <a:extLst>
              <a:ext uri="{FF2B5EF4-FFF2-40B4-BE49-F238E27FC236}">
                <a16:creationId xmlns:a16="http://schemas.microsoft.com/office/drawing/2014/main" id="{5D77E6AC-7959-FCC6-AA8F-AFE5AB8CE0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7427" y="1371663"/>
            <a:ext cx="4140000" cy="3282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85DE726-F18E-D7B5-59BE-92E4EE9A0AE8}"/>
              </a:ext>
            </a:extLst>
          </p:cNvPr>
          <p:cNvSpPr txBox="1"/>
          <p:nvPr/>
        </p:nvSpPr>
        <p:spPr>
          <a:xfrm>
            <a:off x="6542690" y="0"/>
            <a:ext cx="51080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Albert Schweitzer à Kaysersberg (Haut-Rhin). A gauche, la maison natale d'Albert Schweitzer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7CEFCC8-7026-44FC-6669-EC75B7C290BE}"/>
              </a:ext>
            </a:extLst>
          </p:cNvPr>
          <p:cNvSpPr txBox="1"/>
          <p:nvPr/>
        </p:nvSpPr>
        <p:spPr>
          <a:xfrm>
            <a:off x="7803932" y="4992883"/>
            <a:ext cx="5108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Présenté Par Daniel</a:t>
            </a:r>
          </a:p>
        </p:txBody>
      </p:sp>
    </p:spTree>
    <p:extLst>
      <p:ext uri="{BB962C8B-B14F-4D97-AF65-F5344CB8AC3E}">
        <p14:creationId xmlns:p14="http://schemas.microsoft.com/office/powerpoint/2010/main" val="3354442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530</Words>
  <Application>Microsoft Office PowerPoint</Application>
  <PresentationFormat>Grand écran</PresentationFormat>
  <Paragraphs>49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2024-03-20T15:32:11Z</dcterms:created>
  <dcterms:modified xsi:type="dcterms:W3CDTF">2024-03-21T10:06:32Z</dcterms:modified>
</cp:coreProperties>
</file>