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14" r:id="rId3"/>
    <p:sldId id="320" r:id="rId4"/>
    <p:sldId id="329" r:id="rId5"/>
    <p:sldId id="280" r:id="rId6"/>
    <p:sldId id="328" r:id="rId7"/>
    <p:sldId id="271" r:id="rId8"/>
    <p:sldId id="322" r:id="rId9"/>
    <p:sldId id="268" r:id="rId10"/>
    <p:sldId id="269" r:id="rId11"/>
    <p:sldId id="265" r:id="rId12"/>
    <p:sldId id="259" r:id="rId13"/>
    <p:sldId id="260" r:id="rId14"/>
    <p:sldId id="261" r:id="rId15"/>
    <p:sldId id="321" r:id="rId16"/>
    <p:sldId id="263" r:id="rId17"/>
    <p:sldId id="267" r:id="rId18"/>
    <p:sldId id="266" r:id="rId19"/>
    <p:sldId id="272" r:id="rId20"/>
    <p:sldId id="292" r:id="rId21"/>
    <p:sldId id="293" r:id="rId22"/>
    <p:sldId id="273" r:id="rId23"/>
    <p:sldId id="319" r:id="rId24"/>
    <p:sldId id="281" r:id="rId25"/>
    <p:sldId id="257" r:id="rId26"/>
    <p:sldId id="274" r:id="rId27"/>
    <p:sldId id="330" r:id="rId28"/>
    <p:sldId id="275" r:id="rId29"/>
    <p:sldId id="276" r:id="rId30"/>
    <p:sldId id="282" r:id="rId31"/>
    <p:sldId id="283" r:id="rId32"/>
    <p:sldId id="286" r:id="rId33"/>
    <p:sldId id="264" r:id="rId34"/>
    <p:sldId id="287" r:id="rId35"/>
    <p:sldId id="323" r:id="rId36"/>
    <p:sldId id="288" r:id="rId37"/>
    <p:sldId id="289" r:id="rId38"/>
    <p:sldId id="290" r:id="rId39"/>
    <p:sldId id="326" r:id="rId40"/>
    <p:sldId id="300" r:id="rId41"/>
    <p:sldId id="325" r:id="rId42"/>
    <p:sldId id="315" r:id="rId43"/>
    <p:sldId id="285" r:id="rId44"/>
    <p:sldId id="291" r:id="rId45"/>
    <p:sldId id="294" r:id="rId46"/>
    <p:sldId id="295" r:id="rId47"/>
    <p:sldId id="309" r:id="rId48"/>
    <p:sldId id="299" r:id="rId49"/>
    <p:sldId id="313" r:id="rId50"/>
    <p:sldId id="318" r:id="rId51"/>
    <p:sldId id="296" r:id="rId52"/>
    <p:sldId id="298" r:id="rId53"/>
    <p:sldId id="304" r:id="rId54"/>
    <p:sldId id="278" r:id="rId55"/>
    <p:sldId id="332" r:id="rId56"/>
    <p:sldId id="316" r:id="rId57"/>
    <p:sldId id="305" r:id="rId58"/>
    <p:sldId id="284" r:id="rId59"/>
    <p:sldId id="307" r:id="rId60"/>
    <p:sldId id="301" r:id="rId61"/>
    <p:sldId id="331" r:id="rId62"/>
    <p:sldId id="333" r:id="rId63"/>
    <p:sldId id="262" r:id="rId64"/>
    <p:sldId id="317" r:id="rId65"/>
    <p:sldId id="302" r:id="rId66"/>
    <p:sldId id="327" r:id="rId6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D261-E4AB-443E-9FF6-FD64CECBC2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7117A-328D-4448-A061-123EF0D39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24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D261-E4AB-443E-9FF6-FD64CECBC2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7117A-328D-4448-A061-123EF0D39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2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D261-E4AB-443E-9FF6-FD64CECBC2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7117A-328D-4448-A061-123EF0D39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84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D261-E4AB-443E-9FF6-FD64CECBC2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7117A-328D-4448-A061-123EF0D39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08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D261-E4AB-443E-9FF6-FD64CECBC2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7117A-328D-4448-A061-123EF0D39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5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D261-E4AB-443E-9FF6-FD64CECBC2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7117A-328D-4448-A061-123EF0D39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10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D261-E4AB-443E-9FF6-FD64CECBC2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7117A-328D-4448-A061-123EF0D39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33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D261-E4AB-443E-9FF6-FD64CECBC2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7117A-328D-4448-A061-123EF0D39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595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D261-E4AB-443E-9FF6-FD64CECBC2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7117A-328D-4448-A061-123EF0D39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950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D261-E4AB-443E-9FF6-FD64CECBC2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7117A-328D-4448-A061-123EF0D39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581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D261-E4AB-443E-9FF6-FD64CECBC2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7117A-328D-4448-A061-123EF0D39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53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0D261-E4AB-443E-9FF6-FD64CECBC2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7117A-328D-4448-A061-123EF0D39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2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acs-gorges-verdon.fr/activite/patrimoines/5836-fontaine-de-la-place-des-ormeaux.html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acs-gorges-verdon.fr/activite/patrimoines/5836-fontaine-de-la-place-des-ormeaux.html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2736" y="4857452"/>
            <a:ext cx="90712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         </a:t>
            </a:r>
            <a:endParaRPr lang="fr-F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Implanté à 630m sur le haut d’une colline ce qui  lui vaut sont appellation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village dans le ciel 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41109" y="515080"/>
            <a:ext cx="206178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Tourtour</a:t>
            </a:r>
            <a:endParaRPr lang="fr-FR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7876" y="1167850"/>
            <a:ext cx="80409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Département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Var en Provence-Alpes-Côte d'Azur</a:t>
            </a:r>
          </a:p>
        </p:txBody>
      </p:sp>
    </p:spTree>
    <p:extLst>
      <p:ext uri="{BB962C8B-B14F-4D97-AF65-F5344CB8AC3E}">
        <p14:creationId xmlns:p14="http://schemas.microsoft.com/office/powerpoint/2010/main" val="290822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  <p:sndAc>
          <p:stSnd loop="1">
            <p:snd r:embed="rId2" name="balade-dans-le-paris-medieval-4.45.wav"/>
          </p:stSnd>
        </p:sndAc>
      </p:transition>
    </mc:Choice>
    <mc:Fallback xmlns="">
      <p:transition spd="slow" advTm="10000">
        <p:fade/>
        <p:sndAc>
          <p:stSnd loop="1">
            <p:snd r:embed="rId4" name="balade-dans-le-paris-medieval-4.45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32639" y="587817"/>
            <a:ext cx="272542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Ravie" panose="04040805050809020602" pitchFamily="82" charset="0"/>
              </a:rPr>
              <a:t>Tourtour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Ravie" panose="040408050508090206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96291" y="5180599"/>
            <a:ext cx="66086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population est de 585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habitants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sont appelés les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Tourtourains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les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Tourtouraines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20567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39191" y="5661999"/>
            <a:ext cx="54656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Eglise Sainte Trinité et entrée du village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Tourtour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en Provence</a:t>
            </a:r>
          </a:p>
        </p:txBody>
      </p:sp>
    </p:spTree>
    <p:extLst>
      <p:ext uri="{BB962C8B-B14F-4D97-AF65-F5344CB8AC3E}">
        <p14:creationId xmlns:p14="http://schemas.microsoft.com/office/powerpoint/2010/main" val="346467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81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4627" y="5661999"/>
            <a:ext cx="83127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source principale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Saint-Rosaire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alimente 8 fontaines et un moulin à huile toujours en activé</a:t>
            </a:r>
          </a:p>
        </p:txBody>
      </p:sp>
    </p:spTree>
    <p:extLst>
      <p:ext uri="{BB962C8B-B14F-4D97-AF65-F5344CB8AC3E}">
        <p14:creationId xmlns:p14="http://schemas.microsoft.com/office/powerpoint/2010/main" val="3908955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4" b="2122"/>
          <a:stretch/>
        </p:blipFill>
        <p:spPr>
          <a:xfrm>
            <a:off x="0" y="0"/>
            <a:ext cx="91829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55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08917" y="5966752"/>
            <a:ext cx="59988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Maisons typiques du village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Tourtour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1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3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37207" y="5146008"/>
            <a:ext cx="80950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a remarquablement conservé son caractère typique de vieux village provençal : vieilles pierres, façades restaurées, fontaines et places fleuries... </a:t>
            </a:r>
          </a:p>
        </p:txBody>
      </p:sp>
    </p:spTree>
    <p:extLst>
      <p:ext uri="{BB962C8B-B14F-4D97-AF65-F5344CB8AC3E}">
        <p14:creationId xmlns:p14="http://schemas.microsoft.com/office/powerpoint/2010/main" val="4165088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20960" y="5959917"/>
            <a:ext cx="52164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Maison en pierres et ruelle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caladée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60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9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91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94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97834" y="6157344"/>
            <a:ext cx="564770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calades sont des ruelles pavées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60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87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62645" y="1010289"/>
            <a:ext cx="57981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Moulin à huile traditionnel</a:t>
            </a:r>
          </a:p>
        </p:txBody>
      </p:sp>
    </p:spTree>
    <p:extLst>
      <p:ext uri="{BB962C8B-B14F-4D97-AF65-F5344CB8AC3E}">
        <p14:creationId xmlns:p14="http://schemas.microsoft.com/office/powerpoint/2010/main" val="44552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5865" y="5374609"/>
            <a:ext cx="8821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moulin communal date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 et est un des derniers à fonctionner encore à l'ancienne, à la force de l'eau. Il fonctionne de novembre à février.</a:t>
            </a:r>
          </a:p>
        </p:txBody>
      </p:sp>
    </p:spTree>
    <p:extLst>
      <p:ext uri="{BB962C8B-B14F-4D97-AF65-F5344CB8AC3E}">
        <p14:creationId xmlns:p14="http://schemas.microsoft.com/office/powerpoint/2010/main" val="106274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56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314582"/>
            <a:ext cx="89207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Restaurants grande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centrale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ombragés par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platanes ou il est possible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déjeuner ou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dîner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terrasses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46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94854" y="541261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lieu touristique, où les bonnes tables ne manquent pas.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97038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62186" y="6063826"/>
            <a:ext cx="261962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du château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56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6618" y="726999"/>
            <a:ext cx="46858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fait office de mairie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48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41"/>
          <a:stretch/>
        </p:blipFill>
        <p:spPr>
          <a:xfrm>
            <a:off x="0" y="-1"/>
            <a:ext cx="9155860" cy="68580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8208" y="5284645"/>
            <a:ext cx="90608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Chaque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Tourtourain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vraiment fier de son château qui est l’hôtel de ville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 »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Mairie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« 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bâtiment trône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plein centre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son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jardin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vue est superbe sur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région</a:t>
            </a:r>
          </a:p>
        </p:txBody>
      </p:sp>
    </p:spTree>
    <p:extLst>
      <p:ext uri="{BB962C8B-B14F-4D97-AF65-F5344CB8AC3E}">
        <p14:creationId xmlns:p14="http://schemas.microsoft.com/office/powerpoint/2010/main" val="4076615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2" r="3778"/>
          <a:stretch/>
        </p:blipFill>
        <p:spPr>
          <a:xfrm>
            <a:off x="0" y="1"/>
            <a:ext cx="9148092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64773" y="5925189"/>
            <a:ext cx="41216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Tourtour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château municipal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75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11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21834" y="410760"/>
            <a:ext cx="75935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petite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très agréable, entourée de restaurants et d'échoppes bien entretenus.</a:t>
            </a:r>
          </a:p>
        </p:txBody>
      </p:sp>
    </p:spTree>
    <p:extLst>
      <p:ext uri="{BB962C8B-B14F-4D97-AF65-F5344CB8AC3E}">
        <p14:creationId xmlns:p14="http://schemas.microsoft.com/office/powerpoint/2010/main" val="57495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69875" y="5271883"/>
            <a:ext cx="7280852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Harlow Solid Italic" panose="04030604020F02020D02" pitchFamily="8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des huit fontaines publiques, la plus importante, située en plein centre du village. </a:t>
            </a:r>
          </a:p>
        </p:txBody>
      </p:sp>
      <p:sp>
        <p:nvSpPr>
          <p:cNvPr id="4" name="AutoShape 2" descr="data:image/png;base64,iVBORw0KGgoAAAANSUhEUgAAACAAAAAgCAMAAABEpIrGAAAAeFBMVEVHcEy32/LE4fTE4fTE4fTF4vW33uXC4fLE4fTP5/O53uqx3N6u3Nql2NLE4fSn2dKc1NXO6uaRyeqRyerc8O2FxuGSyutqueKPz8tmwMJGtrp5xc0+srdTucE8r7YXiqRFtbkRiKMomasAf58Ig6EFgqAGgqAGgqD1YrW4AAAAKHRSTlMAKW1l7/8dr4RG/4T/3bL/feKPk//y///////////dE3X////W/3FpeeiMlQAAAOFJREFUeAHMzUUSAkEQRNFCxt3d7f43pJqMAEbXvE17f/oHt/vj7bbZxu6dt58S0IoET57KEig4AUUCmZgqgUYfGnZ0A8t9BGvTIpAlXTdNU/9EbElwHA6A64DHlZsfuHjvuPRh4YIZWlEcx0mii3MEQH4fp1meZUWcsMhB4MNN0yIvy7zKsiyvKp5mCHzUfCrwOdS01uTAr/Nc3G1oo80Bx3lLO3XXlWXf83HfDSPtNdM0CN00TBMCG/P0MdOhcZoAgaMIIHBkwflCp8aLACJXAUQQuDCOrxHIBfLyDIMPAAByWxnmyz5NGQAAAABJRU5ErkJggg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17475" y="-5699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70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1" r="4319"/>
          <a:stretch/>
        </p:blipFill>
        <p:spPr>
          <a:xfrm>
            <a:off x="-1" y="0"/>
            <a:ext cx="9140699" cy="6858000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558347" y="5365401"/>
            <a:ext cx="7280852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Harlow Solid Italic" panose="04030604020F02020D02" pitchFamily="8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des huit fontaines publiques, la plus importante, située en plein centre du village. </a:t>
            </a:r>
          </a:p>
        </p:txBody>
      </p:sp>
      <p:sp>
        <p:nvSpPr>
          <p:cNvPr id="4" name="AutoShape 2" descr="data:image/png;base64,iVBORw0KGgoAAAANSUhEUgAAACAAAAAgCAMAAABEpIrGAAAAeFBMVEVHcEy32/LE4fTE4fTE4fTF4vW33uXC4fLE4fTP5/O53uqx3N6u3Nql2NLE4fSn2dKc1NXO6uaRyeqRyerc8O2FxuGSyutqueKPz8tmwMJGtrp5xc0+srdTucE8r7YXiqRFtbkRiKMomasAf58Ig6EFgqAGgqAGgqD1YrW4AAAAKHRSTlMAKW1l7/8dr4RG/4T/3bL/feKPk//y///////////dE3X////W/3FpeeiMlQAAAOFJREFUeAHMzUUSAkEQRNFCxt3d7f43pJqMAEbXvE17f/oHt/vj7bbZxu6dt58S0IoET57KEig4AUUCmZgqgUYfGnZ0A8t9BGvTIpAlXTdNU/9EbElwHA6A64DHlZsfuHjvuPRh4YIZWlEcx0mii3MEQH4fp1meZUWcsMhB4MNN0yIvy7zKsiyvKp5mCHzUfCrwOdS01uTAr/Nc3G1oo80Bx3lLO3XXlWXf83HfDSPtNdM0CN00TBMCG/P0MdOhcZoAgaMIIHBkwflCp8aLACJXAUQQuDCOrxHIBfLyDIMPAAByWxnmyz5NGQAAAABJRU5ErkJggg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17475" y="-5699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447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941"/>
          <a:stretch/>
        </p:blipFill>
        <p:spPr>
          <a:xfrm>
            <a:off x="0" y="0"/>
            <a:ext cx="4489473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473" y="0"/>
            <a:ext cx="4654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12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01524" y="5959917"/>
            <a:ext cx="280557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belle demeure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35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93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77604" y="658593"/>
            <a:ext cx="571182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Nombreux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passages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voûtés pour passer </a:t>
            </a:r>
          </a:p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d’une ruelle à l’autre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85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99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64794" y="5977143"/>
            <a:ext cx="5814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Maisons typiques du village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Tourtour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10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71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4"/>
          <a:stretch/>
        </p:blipFill>
        <p:spPr>
          <a:xfrm>
            <a:off x="0" y="0"/>
            <a:ext cx="922079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06638" y="6039488"/>
            <a:ext cx="44037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Fontaines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ruelles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caladées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74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1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210998" y="6198908"/>
            <a:ext cx="37561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 belles ruelles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caladées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51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54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91"/>
          <a:stretch/>
        </p:blipFill>
        <p:spPr>
          <a:xfrm>
            <a:off x="0" y="0"/>
            <a:ext cx="463132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9"/>
          <a:stretch/>
        </p:blipFill>
        <p:spPr>
          <a:xfrm>
            <a:off x="4631324" y="0"/>
            <a:ext cx="451267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07769" y="6039488"/>
            <a:ext cx="54745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de l'horloge et son campanile </a:t>
            </a:r>
          </a:p>
        </p:txBody>
      </p:sp>
    </p:spTree>
    <p:extLst>
      <p:ext uri="{BB962C8B-B14F-4D97-AF65-F5344CB8AC3E}">
        <p14:creationId xmlns:p14="http://schemas.microsoft.com/office/powerpoint/2010/main" val="80462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"/>
          <a:stretch/>
        </p:blipFill>
        <p:spPr>
          <a:xfrm>
            <a:off x="0" y="0"/>
            <a:ext cx="4883727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8"/>
          <a:stretch/>
        </p:blipFill>
        <p:spPr>
          <a:xfrm>
            <a:off x="4810991" y="0"/>
            <a:ext cx="4333009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2119" y="5514569"/>
            <a:ext cx="86660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campanile de Provence est un élément patrimonial unique puisqu’on ne le retrouve que dans le Sud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France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42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7818" y="5679363"/>
            <a:ext cx="89361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un élément d’architecture qui est installé au sommet d’une horloge pour lui donner une touche originale et esthétique.</a:t>
            </a:r>
          </a:p>
        </p:txBody>
      </p:sp>
    </p:spTree>
    <p:extLst>
      <p:ext uri="{BB962C8B-B14F-4D97-AF65-F5344CB8AC3E}">
        <p14:creationId xmlns:p14="http://schemas.microsoft.com/office/powerpoint/2010/main" val="1497031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098963" y="404199"/>
            <a:ext cx="61618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beau lavoir est situé au nord du village, juste après l'un des deux châteaux.</a:t>
            </a:r>
          </a:p>
        </p:txBody>
      </p:sp>
    </p:spTree>
    <p:extLst>
      <p:ext uri="{BB962C8B-B14F-4D97-AF65-F5344CB8AC3E}">
        <p14:creationId xmlns:p14="http://schemas.microsoft.com/office/powerpoint/2010/main" val="151267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4691" y="5457736"/>
            <a:ext cx="88946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1778 suite à une plainte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habitants,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mauvaise qualité des pierres servant à battre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linge le long du ruisseau.</a:t>
            </a:r>
          </a:p>
        </p:txBody>
      </p:sp>
    </p:spTree>
    <p:extLst>
      <p:ext uri="{BB962C8B-B14F-4D97-AF65-F5344CB8AC3E}">
        <p14:creationId xmlns:p14="http://schemas.microsoft.com/office/powerpoint/2010/main" val="361724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61409" y="542698"/>
            <a:ext cx="48013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Ravie" panose="04040805050809020602" pitchFamily="82" charset="0"/>
              </a:rPr>
              <a:t>place des Ormeaux </a:t>
            </a:r>
          </a:p>
        </p:txBody>
      </p:sp>
      <p:sp>
        <p:nvSpPr>
          <p:cNvPr id="4" name="Rectangle 3"/>
          <p:cNvSpPr/>
          <p:nvPr/>
        </p:nvSpPr>
        <p:spPr>
          <a:xfrm>
            <a:off x="230028" y="6056853"/>
            <a:ext cx="75749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lieu touristique, où les bonnes tables ne manquent pas. 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57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09154" y="5343436"/>
            <a:ext cx="76996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charme de ce village tient aussi à ses rues bordées de maisons anciennes. Joliment restaurées et fleuries, elles gardent secrètement l'empreinte de leur passé</a:t>
            </a:r>
          </a:p>
        </p:txBody>
      </p:sp>
    </p:spTree>
    <p:extLst>
      <p:ext uri="{BB962C8B-B14F-4D97-AF65-F5344CB8AC3E}">
        <p14:creationId xmlns:p14="http://schemas.microsoft.com/office/powerpoint/2010/main" val="148317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73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34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65939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747" y="0"/>
            <a:ext cx="45802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0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8963" y="123782"/>
            <a:ext cx="88323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sur le haut d’une colline, ce village médiéval perché, surnommé le « 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village dans le ciel 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»,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vue imprenable sur le moyen Var jusqu’à la montagne de la Sainte-Victoire.</a:t>
            </a:r>
          </a:p>
        </p:txBody>
      </p:sp>
    </p:spTree>
    <p:extLst>
      <p:ext uri="{BB962C8B-B14F-4D97-AF65-F5344CB8AC3E}">
        <p14:creationId xmlns:p14="http://schemas.microsoft.com/office/powerpoint/2010/main" val="1245373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3584" y="197856"/>
            <a:ext cx="8780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L'église Saint-Denis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architecture Romane , 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deux châteaux et leurs tours, le dédale des ruelles et des placettes fleuries évoquent un riche passé médiéval.</a:t>
            </a:r>
          </a:p>
        </p:txBody>
      </p:sp>
    </p:spTree>
    <p:extLst>
      <p:ext uri="{BB962C8B-B14F-4D97-AF65-F5344CB8AC3E}">
        <p14:creationId xmlns:p14="http://schemas.microsoft.com/office/powerpoint/2010/main" val="1858540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7995" y="5894016"/>
            <a:ext cx="4717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Eglise Saint-Denis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Tourtour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489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76823" y="504690"/>
            <a:ext cx="5920210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Découvrir l’intérieur de l’église , modeste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mais très bien entretenue</a:t>
            </a:r>
          </a:p>
          <a:p>
            <a:pPr algn="ctr"/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0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53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310" y="-1"/>
            <a:ext cx="514969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0" t="-6667" r="8047" b="6667"/>
          <a:stretch/>
        </p:blipFill>
        <p:spPr>
          <a:xfrm>
            <a:off x="-24063" y="-517357"/>
            <a:ext cx="4018373" cy="737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19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61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939245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12"/>
          <a:stretch/>
        </p:blipFill>
        <p:spPr>
          <a:xfrm>
            <a:off x="4939244" y="0"/>
            <a:ext cx="42047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91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04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20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29769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768" y="0"/>
            <a:ext cx="45142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98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79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2" y="0"/>
            <a:ext cx="91481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84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65113" y="708951"/>
            <a:ext cx="63706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table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d’orientation à deux pas de l'église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69086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19548" y="185990"/>
            <a:ext cx="7450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Tourtour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aussi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village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où se sont installés de nombreux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artistes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Bernard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Buffet, peintre et sculpteur  français né le 10 juillet 1928 à Paris , </a:t>
            </a:r>
            <a:endParaRPr lang="fr-FR" sz="2800" dirty="0"/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2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1891" y="404199"/>
            <a:ext cx="53617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sculpture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B. Buffet représentant des insectes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géants le papillon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78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890737"/>
            <a:ext cx="8759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s'est donné la mort le 4 octobre 1999 dans ce petit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48036" y="781688"/>
            <a:ext cx="25058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Bernard Buffet</a:t>
            </a:r>
            <a:endParaRPr lang="fr-FR" sz="2800" dirty="0"/>
          </a:p>
        </p:txBody>
      </p:sp>
      <p:sp>
        <p:nvSpPr>
          <p:cNvPr id="5" name="Rectangle 4"/>
          <p:cNvSpPr/>
          <p:nvPr/>
        </p:nvSpPr>
        <p:spPr>
          <a:xfrm>
            <a:off x="3427009" y="1393552"/>
            <a:ext cx="27478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scarabée géant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665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65"/>
          <a:stretch/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601" y="86050"/>
            <a:ext cx="8915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Tourtour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mérite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label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plus beaux villages de France. Il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conservé son caractère typique de vieux village provençal : de vieilles pierres, des façades restaurées, des fontaines et des places fleuries 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découvrir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hasard d'une promenade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...Du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haut de ses 630 m d'altitude,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Tourtour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offre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vue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panoramique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magnifique sur quelques 100 km aux alentours !</a:t>
            </a:r>
          </a:p>
        </p:txBody>
      </p:sp>
      <p:sp>
        <p:nvSpPr>
          <p:cNvPr id="2" name="Rectangle 1"/>
          <p:cNvSpPr/>
          <p:nvPr/>
        </p:nvSpPr>
        <p:spPr>
          <a:xfrm>
            <a:off x="3993860" y="6167736"/>
            <a:ext cx="397095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création,,,  </a:t>
            </a:r>
            <a:r>
              <a:rPr lang="fr-FR" sz="24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mars 2024</a:t>
            </a:r>
            <a:endParaRPr lang="fr-F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204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431</TotalTime>
  <Words>611</Words>
  <Application>Microsoft Office PowerPoint</Application>
  <PresentationFormat>Affichage à l'écran (4:3)</PresentationFormat>
  <Paragraphs>53</Paragraphs>
  <Slides>66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66</vt:i4>
      </vt:variant>
    </vt:vector>
  </HeadingPairs>
  <TitlesOfParts>
    <vt:vector size="72" baseType="lpstr">
      <vt:lpstr>Arial</vt:lpstr>
      <vt:lpstr>Calibri</vt:lpstr>
      <vt:lpstr>Calibri Light</vt:lpstr>
      <vt:lpstr>Harlow Solid Italic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65</cp:revision>
  <dcterms:created xsi:type="dcterms:W3CDTF">2024-03-28T16:55:47Z</dcterms:created>
  <dcterms:modified xsi:type="dcterms:W3CDTF">2024-04-01T08:25:51Z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