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Super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uper 3">
            <a:hlinkClick r:id="" action="ppaction://media"/>
            <a:extLst>
              <a:ext uri="{FF2B5EF4-FFF2-40B4-BE49-F238E27FC236}">
                <a16:creationId xmlns:a16="http://schemas.microsoft.com/office/drawing/2014/main" id="{F16D40ED-2503-35D1-2515-825DF4F1BB0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71700" y="-459432"/>
            <a:ext cx="6096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2024-03-08T15:50:17Z</dcterms:modified>
</cp:coreProperties>
</file>