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Super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uper 2">
            <a:hlinkClick r:id="" action="ppaction://media"/>
            <a:extLst>
              <a:ext uri="{FF2B5EF4-FFF2-40B4-BE49-F238E27FC236}">
                <a16:creationId xmlns:a16="http://schemas.microsoft.com/office/drawing/2014/main" id="{29C65D71-95AC-3F51-F9D2-604A3923ED0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55776" y="317227"/>
            <a:ext cx="5488037" cy="5488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2024-03-08T15:55:13Z</dcterms:modified>
</cp:coreProperties>
</file>