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image" Target="../media/image16.gif"/><Relationship Id="rId26" Type="http://schemas.openxmlformats.org/officeDocument/2006/relationships/audio" Target="../media/audio7.wav"/><Relationship Id="rId3" Type="http://schemas.openxmlformats.org/officeDocument/2006/relationships/image" Target="../media/image1.jpeg"/><Relationship Id="rId21" Type="http://schemas.openxmlformats.org/officeDocument/2006/relationships/image" Target="../media/image18.png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image" Target="../media/image15.png"/><Relationship Id="rId25" Type="http://schemas.openxmlformats.org/officeDocument/2006/relationships/audio" Target="../media/audio6.wav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audio" Target="../media/audio2.wav"/><Relationship Id="rId29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23" Type="http://schemas.openxmlformats.org/officeDocument/2006/relationships/audio" Target="../media/audio4.wav"/><Relationship Id="rId28" Type="http://schemas.openxmlformats.org/officeDocument/2006/relationships/audio" Target="../media/audio9.wav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audio" Target="../media/audio3.wav"/><Relationship Id="rId27" Type="http://schemas.openxmlformats.org/officeDocument/2006/relationships/audio" Target="../media/audio8.wav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5750A44-D53D-8F4F-BAEC-71D0BA62CDFC}"/>
              </a:ext>
            </a:extLst>
          </p:cNvPr>
          <p:cNvSpPr/>
          <p:nvPr/>
        </p:nvSpPr>
        <p:spPr>
          <a:xfrm>
            <a:off x="0" y="1464166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113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45453" y="625115"/>
            <a:ext cx="938340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86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444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698" y="1395827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29" y="1402855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50" y="1378951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26152" y="3954061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Nečekej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mě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53089" y="3894530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pl-PL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Panenko modrooká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758569" y="2913369"/>
            <a:ext cx="97711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Jetelíček u vody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06915" y="2277802"/>
            <a:ext cx="1267087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Sedm červených růží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637953" y="1580535"/>
            <a:ext cx="12050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Bílé konvalinky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18033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Zahraj cigáň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690" y="1625556"/>
            <a:ext cx="118896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Červená sukýnka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79914" y="3254004"/>
            <a:ext cx="128970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Heligónka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703" y="1994554"/>
            <a:ext cx="3970003" cy="3450018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46340" y="3454687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050" y="2460318"/>
            <a:ext cx="1414259" cy="1414259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44790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362301" y="4636428"/>
            <a:ext cx="101605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Okolo Trenčína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606061" y="4507649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Proč ta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sova tolik houkala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1" name="Picture 12">
            <a:extLst>
              <a:ext uri="{FF2B5EF4-FFF2-40B4-BE49-F238E27FC236}">
                <a16:creationId xmlns:a16="http://schemas.microsoft.com/office/drawing/2014/main" id="{5E1DF709-43AF-4758-A2DF-D9E171E5A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575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7" name="Picture 12">
            <a:extLst>
              <a:ext uri="{FF2B5EF4-FFF2-40B4-BE49-F238E27FC236}">
                <a16:creationId xmlns:a16="http://schemas.microsoft.com/office/drawing/2014/main" id="{9863E639-6705-4518-8B1A-7C13467FA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848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" name="Picture 12">
            <a:extLst>
              <a:ext uri="{FF2B5EF4-FFF2-40B4-BE49-F238E27FC236}">
                <a16:creationId xmlns:a16="http://schemas.microsoft.com/office/drawing/2014/main" id="{97CAF82A-8628-4890-A82C-6FB92B3D1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625" y="561620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9" name="Picture 12">
            <a:extLst>
              <a:ext uri="{FF2B5EF4-FFF2-40B4-BE49-F238E27FC236}">
                <a16:creationId xmlns:a16="http://schemas.microsoft.com/office/drawing/2014/main" id="{C8878C2F-D8D6-4A04-AF7B-0792372A7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922" y="565610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0" name="Obrázek 13">
            <a:extLst>
              <a:ext uri="{FF2B5EF4-FFF2-40B4-BE49-F238E27FC236}">
                <a16:creationId xmlns:a16="http://schemas.microsoft.com/office/drawing/2014/main" id="{D0C40BCA-6252-4A11-98B4-C90A7939E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90" y="821735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" name="Obrázek 13">
            <a:extLst>
              <a:ext uri="{FF2B5EF4-FFF2-40B4-BE49-F238E27FC236}">
                <a16:creationId xmlns:a16="http://schemas.microsoft.com/office/drawing/2014/main" id="{F081EF53-BE53-4B9D-B1E3-780D92B0E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009" y="877518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" name="3 Rectángulo">
            <a:extLst>
              <a:ext uri="{FF2B5EF4-FFF2-40B4-BE49-F238E27FC236}">
                <a16:creationId xmlns:a16="http://schemas.microsoft.com/office/drawing/2014/main" id="{7274E889-92A6-48CB-981F-E4A8B3739C2B}"/>
              </a:ext>
            </a:extLst>
          </p:cNvPr>
          <p:cNvSpPr/>
          <p:nvPr/>
        </p:nvSpPr>
        <p:spPr>
          <a:xfrm>
            <a:off x="3955638" y="1220072"/>
            <a:ext cx="1193581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113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8" name="Obdélník 37">
            <a:extLst>
              <a:ext uri="{FF2B5EF4-FFF2-40B4-BE49-F238E27FC236}">
                <a16:creationId xmlns:a16="http://schemas.microsoft.com/office/drawing/2014/main" id="{651A702B-32EE-2309-7639-EF4DFD3BF44C}"/>
              </a:ext>
            </a:extLst>
          </p:cNvPr>
          <p:cNvSpPr/>
          <p:nvPr/>
        </p:nvSpPr>
        <p:spPr>
          <a:xfrm>
            <a:off x="179512" y="6455422"/>
            <a:ext cx="8964488" cy="71711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1" name="Obrázek 40">
            <a:hlinkClick r:id="" action="ppaction://noaction">
              <a:snd r:embed="rId20" name="2 Bílé konvalinky.wav"/>
            </a:hlinkClick>
            <a:extLst>
              <a:ext uri="{FF2B5EF4-FFF2-40B4-BE49-F238E27FC236}">
                <a16:creationId xmlns:a16="http://schemas.microsoft.com/office/drawing/2014/main" id="{9861C719-41DB-A4CD-724A-914E14726D28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435" y="1620570"/>
            <a:ext cx="810954" cy="723179"/>
          </a:xfrm>
          <a:prstGeom prst="rect">
            <a:avLst/>
          </a:prstGeom>
        </p:spPr>
      </p:pic>
      <p:pic>
        <p:nvPicPr>
          <p:cNvPr id="48" name="Obrázek 47">
            <a:hlinkClick r:id="" action="ppaction://noaction">
              <a:snd r:embed="rId22" name="3 Jetelíček u vody.wav"/>
            </a:hlinkClick>
            <a:extLst>
              <a:ext uri="{FF2B5EF4-FFF2-40B4-BE49-F238E27FC236}">
                <a16:creationId xmlns:a16="http://schemas.microsoft.com/office/drawing/2014/main" id="{5ED49D39-CF09-23DF-A3BC-63B278DD6563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343" y="3044772"/>
            <a:ext cx="810954" cy="723179"/>
          </a:xfrm>
          <a:prstGeom prst="rect">
            <a:avLst/>
          </a:prstGeom>
        </p:spPr>
      </p:pic>
      <p:pic>
        <p:nvPicPr>
          <p:cNvPr id="73" name="Obrázek 72">
            <a:hlinkClick r:id="" action="ppaction://noaction">
              <a:snd r:embed="rId23" name="5 Proč ta sova tolik houkala.wav"/>
            </a:hlinkClick>
            <a:extLst>
              <a:ext uri="{FF2B5EF4-FFF2-40B4-BE49-F238E27FC236}">
                <a16:creationId xmlns:a16="http://schemas.microsoft.com/office/drawing/2014/main" id="{20633884-637E-68CE-6B7A-7D221200F5F4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699" y="4617242"/>
            <a:ext cx="810954" cy="723179"/>
          </a:xfrm>
          <a:prstGeom prst="rect">
            <a:avLst/>
          </a:prstGeom>
        </p:spPr>
      </p:pic>
      <p:pic>
        <p:nvPicPr>
          <p:cNvPr id="76" name="Obrázek 75">
            <a:hlinkClick r:id="" action="ppaction://noaction">
              <a:snd r:embed="rId24" name="6 Okolo Trenčína.wav"/>
            </a:hlinkClick>
            <a:extLst>
              <a:ext uri="{FF2B5EF4-FFF2-40B4-BE49-F238E27FC236}">
                <a16:creationId xmlns:a16="http://schemas.microsoft.com/office/drawing/2014/main" id="{6C1DBD03-76AB-6090-26B0-22A62D7DCCF5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8131" y="4570235"/>
            <a:ext cx="810954" cy="723179"/>
          </a:xfrm>
          <a:prstGeom prst="rect">
            <a:avLst/>
          </a:prstGeom>
        </p:spPr>
      </p:pic>
      <p:pic>
        <p:nvPicPr>
          <p:cNvPr id="77" name="Obrázek 76">
            <a:hlinkClick r:id="" action="ppaction://noaction">
              <a:snd r:embed="rId25" name="7 Nečakaj ma už nikdy.wav"/>
            </a:hlinkClick>
            <a:extLst>
              <a:ext uri="{FF2B5EF4-FFF2-40B4-BE49-F238E27FC236}">
                <a16:creationId xmlns:a16="http://schemas.microsoft.com/office/drawing/2014/main" id="{B779AFEC-D13A-66D5-DCFA-4964BACF3FE5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340" y="3820557"/>
            <a:ext cx="810954" cy="723179"/>
          </a:xfrm>
          <a:prstGeom prst="rect">
            <a:avLst/>
          </a:prstGeom>
        </p:spPr>
      </p:pic>
      <p:pic>
        <p:nvPicPr>
          <p:cNvPr id="78" name="Obrázek 77">
            <a:hlinkClick r:id="" action="ppaction://noaction">
              <a:snd r:embed="rId26" name="8 Heligónka.wav"/>
            </a:hlinkClick>
            <a:extLst>
              <a:ext uri="{FF2B5EF4-FFF2-40B4-BE49-F238E27FC236}">
                <a16:creationId xmlns:a16="http://schemas.microsoft.com/office/drawing/2014/main" id="{31901D98-C17A-9611-9792-5C6A490BD2A8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134" y="3045029"/>
            <a:ext cx="810954" cy="723179"/>
          </a:xfrm>
          <a:prstGeom prst="rect">
            <a:avLst/>
          </a:prstGeom>
        </p:spPr>
      </p:pic>
      <p:pic>
        <p:nvPicPr>
          <p:cNvPr id="80" name="Obrázek 79">
            <a:hlinkClick r:id="" action="ppaction://noaction">
              <a:snd r:embed="rId27" name="9 Zahraj cigáň, smutnú pieseň.wav"/>
            </a:hlinkClick>
            <a:extLst>
              <a:ext uri="{FF2B5EF4-FFF2-40B4-BE49-F238E27FC236}">
                <a16:creationId xmlns:a16="http://schemas.microsoft.com/office/drawing/2014/main" id="{252C67CD-8342-1AE2-C450-D15515413B0C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139" y="2335956"/>
            <a:ext cx="810954" cy="723179"/>
          </a:xfrm>
          <a:prstGeom prst="rect">
            <a:avLst/>
          </a:prstGeom>
        </p:spPr>
      </p:pic>
      <p:pic>
        <p:nvPicPr>
          <p:cNvPr id="81" name="Obrázek 80">
            <a:hlinkClick r:id="" action="ppaction://noaction">
              <a:snd r:embed="rId2" name="10 Červená sukýnka.wav"/>
            </a:hlinkClick>
            <a:extLst>
              <a:ext uri="{FF2B5EF4-FFF2-40B4-BE49-F238E27FC236}">
                <a16:creationId xmlns:a16="http://schemas.microsoft.com/office/drawing/2014/main" id="{B8543E35-F52F-5A15-861F-E3CB12DB1DE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7590" y="1534722"/>
            <a:ext cx="810954" cy="723179"/>
          </a:xfrm>
          <a:prstGeom prst="rect">
            <a:avLst/>
          </a:prstGeom>
        </p:spPr>
      </p:pic>
      <p:pic>
        <p:nvPicPr>
          <p:cNvPr id="82" name="Obrázek 81">
            <a:hlinkClick r:id="" action="ppaction://noaction">
              <a:snd r:embed="rId28" name="4 Panenko modrooká.wav"/>
            </a:hlinkClick>
            <a:extLst>
              <a:ext uri="{FF2B5EF4-FFF2-40B4-BE49-F238E27FC236}">
                <a16:creationId xmlns:a16="http://schemas.microsoft.com/office/drawing/2014/main" id="{962C7DB3-544B-2782-AF05-C8F3A960D629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510" y="3845935"/>
            <a:ext cx="810954" cy="723179"/>
          </a:xfrm>
          <a:prstGeom prst="rect">
            <a:avLst/>
          </a:prstGeom>
        </p:spPr>
      </p:pic>
      <p:pic>
        <p:nvPicPr>
          <p:cNvPr id="83" name="Obrázek 82">
            <a:hlinkClick r:id="" action="ppaction://noaction">
              <a:snd r:embed="rId29" name="1 Sedm červených růží.wav"/>
            </a:hlinkClick>
            <a:extLst>
              <a:ext uri="{FF2B5EF4-FFF2-40B4-BE49-F238E27FC236}">
                <a16:creationId xmlns:a16="http://schemas.microsoft.com/office/drawing/2014/main" id="{AC5A3A69-55C0-7F7A-6EDA-35281B0F3B17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912" y="2342673"/>
            <a:ext cx="810954" cy="723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 Červená sukýnka.wav"/>
          </p:stSnd>
        </p:sndAc>
      </p:transition>
    </mc:Choice>
    <mc:Fallback xmlns="">
      <p:transition spd="slow" advClick="0">
        <p:split orient="vert"/>
        <p:sndAc>
          <p:stSnd>
            <p:snd r:embed="rId30" name="10 Červená sukýn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198</TotalTime>
  <Words>85</Words>
  <Application>Microsoft Office PowerPoint</Application>
  <PresentationFormat>Předvádění na obrazovce (4:3)</PresentationFormat>
  <Paragraphs>51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80</cp:revision>
  <dcterms:created xsi:type="dcterms:W3CDTF">2020-02-21T13:54:42Z</dcterms:created>
  <dcterms:modified xsi:type="dcterms:W3CDTF">2024-04-01T19:01:15Z</dcterms:modified>
</cp:coreProperties>
</file>