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85" r:id="rId7"/>
    <p:sldId id="288" r:id="rId8"/>
    <p:sldId id="287" r:id="rId9"/>
    <p:sldId id="289" r:id="rId10"/>
    <p:sldId id="302" r:id="rId11"/>
    <p:sldId id="301" r:id="rId12"/>
    <p:sldId id="299" r:id="rId13"/>
    <p:sldId id="278" r:id="rId14"/>
    <p:sldId id="300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1" r:id="rId27"/>
    <p:sldId id="312" r:id="rId28"/>
    <p:sldId id="308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1" autoAdjust="0"/>
    <p:restoredTop sz="94660"/>
  </p:normalViewPr>
  <p:slideViewPr>
    <p:cSldViewPr>
      <p:cViewPr varScale="1">
        <p:scale>
          <a:sx n="70" d="100"/>
          <a:sy n="70" d="100"/>
        </p:scale>
        <p:origin x="732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AC38291-B6FF-95C1-97FB-7096E94DB3B7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71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morte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What a wonderful world.wav"/>
            </a:hlinkClick>
            <a:extLst>
              <a:ext uri="{FF2B5EF4-FFF2-40B4-BE49-F238E27FC236}">
                <a16:creationId xmlns:a16="http://schemas.microsoft.com/office/drawing/2014/main" id="{EBE4AF70-AE67-5FFA-A8AE-D34F3F3CB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196752"/>
            <a:ext cx="504056" cy="444756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686FEA9-4B31-EF64-5B53-DBEF08877683}"/>
              </a:ext>
            </a:extLst>
          </p:cNvPr>
          <p:cNvSpPr/>
          <p:nvPr/>
        </p:nvSpPr>
        <p:spPr>
          <a:xfrm>
            <a:off x="695400" y="548680"/>
            <a:ext cx="10801200" cy="6048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BEA1256-8D2F-A308-4339-F19CC63D1033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3260F70-5F6C-AAA0-3647-6C16963AC48D}"/>
              </a:ext>
            </a:extLst>
          </p:cNvPr>
          <p:cNvSpPr/>
          <p:nvPr/>
        </p:nvSpPr>
        <p:spPr>
          <a:xfrm>
            <a:off x="847800" y="7010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AB123BA-AF9A-296E-73B4-D7733C3D9A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800" y="701080"/>
            <a:ext cx="7295301" cy="5608240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2CB44C65-80F6-4BC2-6D1B-4D6A70255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4103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ED824FBC-0852-17C3-BC5C-F82865A1A2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393" y="220585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BAF2FCFC-A0DB-4715-0EE1-AC7C4A38DC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1030" y="35992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at a wonderful world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What a wonderful 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4979CD59-4441-3B8E-9521-BE6A6EDBE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C32AD71-5665-1D9E-A112-111076B0B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567781-B21F-60EB-8226-12DB59D5F4D0}"/>
              </a:ext>
            </a:extLst>
          </p:cNvPr>
          <p:cNvSpPr/>
          <p:nvPr/>
        </p:nvSpPr>
        <p:spPr>
          <a:xfrm>
            <a:off x="983432" y="1412776"/>
            <a:ext cx="29523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71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73C5141-4123-FCBE-1610-7CE1CE7A9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0756AB0-532E-AAC4-C721-B74083D03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C3A334E-A829-FAD5-F943-E055026DC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3DB37F-C67A-1C3B-B455-9C44C917E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E297DF3-5A5D-CBAB-B344-8631495BD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D56A998-6DEE-8DCD-1C02-F3A26F32E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B35588-CB30-3598-3AF9-444512388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FC3BBD0-FB86-BB81-DC42-6C4A8E64A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6A2FE9D-58AE-4801-6D42-0D3439EE4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49DFB4A-4749-2E21-891B-7BE1074DD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ADB9BDF-015E-A274-15FD-4ABF3B38E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FB5BD79-38BB-176B-728A-705427EF9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3CCDE87-8879-5DAC-04E9-E81E6D6AC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37C7F2A-E4BA-07DB-E986-1B6E3E7BD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0986866-044C-D9BC-E1C8-B5ABE1486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4447684-1CA3-5622-B779-7748D80C4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5CF14F7-3A8A-F8A4-0D7D-E6C07F705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7066F92-3658-C928-F766-AFEE0D0AA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A9EE960-CEB7-2FC0-12FE-CAEED1EF5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FFD8091-1B2C-136A-44E7-7DFF3C73C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BC1D622-2790-DCF1-EA90-128D2A529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629EA59-5D1B-5448-CAB5-2D874C759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A48D963-1B1A-B653-D279-BA5559935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41CCB8B-B6FF-81D9-7A2A-3B7D8F2A3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838FD52-348E-FC4F-2169-E7E4083E8D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74CDB77-89A4-186A-AF2B-EA3A69F0B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88F1B50-CB39-3B73-9DE2-9B73FF7AE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EE246C3-DB68-4B90-20FC-00AC58B54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E17CBFF3-3552-E545-75EF-0EB7973C57AF}"/>
              </a:ext>
            </a:extLst>
          </p:cNvPr>
          <p:cNvSpPr/>
          <p:nvPr/>
        </p:nvSpPr>
        <p:spPr>
          <a:xfrm>
            <a:off x="7536160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146</cp:revision>
  <dcterms:created xsi:type="dcterms:W3CDTF">2020-02-21T13:54:42Z</dcterms:created>
  <dcterms:modified xsi:type="dcterms:W3CDTF">2024-04-02T13:22:13Z</dcterms:modified>
</cp:coreProperties>
</file>