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8" r:id="rId2"/>
    <p:sldId id="363" r:id="rId3"/>
    <p:sldId id="364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JvmN/RDBHC/X0tCWEK4qhQ==" hashData="wM0Pt/BfE0xY2J3ccQ5MrbAKjq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23C30"/>
    <a:srgbClr val="663300"/>
    <a:srgbClr val="E59F59"/>
    <a:srgbClr val="FFCB25"/>
    <a:srgbClr val="050F6F"/>
    <a:srgbClr val="00DBD6"/>
    <a:srgbClr val="3F9FFF"/>
    <a:srgbClr val="FF8B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062" autoAdjust="0"/>
    <p:restoredTop sz="94660"/>
  </p:normalViewPr>
  <p:slideViewPr>
    <p:cSldViewPr>
      <p:cViewPr>
        <p:scale>
          <a:sx n="73" d="100"/>
          <a:sy n="73" d="100"/>
        </p:scale>
        <p:origin x="-1550" y="-4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623FB06-ECCA-475B-AF65-D57CF83D6EB8}" type="datetimeFigureOut">
              <a:rPr lang="fr-FR"/>
              <a:pPr>
                <a:defRPr/>
              </a:pPr>
              <a:t>27/03/2024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66587F9-6BE1-45C4-B355-682BD98BD9E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7826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089B03F-AA19-47E7-8FE3-AE29B81AD481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D4F4034-D60E-4E81-AA6B-A12B83F56B4C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A025D77-50B5-4AA3-A6CC-AE093B1D26EA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410848-3C8A-4FC1-A57C-0B11A510BA7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699516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B0856C-D1EE-4C36-BDCA-92D98F9EB30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288277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7ECA06-FDC9-4A66-B7A8-93C1045A8CA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343238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E8758C-1038-4DE7-AE3A-E3D66F84498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377583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25B955-8F9F-406A-99CE-51BC17882B5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568366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7EC342-FAA1-40E2-B543-B96EACC2460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23960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04E1DF-16F5-461D-B020-8A734F89F5A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384702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5D984D-5BF9-4010-92ED-8A08AFA8B08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87402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BB05F9-0753-4F4F-8B29-71C424EBE29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438132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4045AC-F911-48F6-807E-AA085917500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311058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20434E-EAB6-4639-9C1B-2A044165C28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800801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8000">
              <a:schemeClr val="tx2">
                <a:lumMod val="50000"/>
              </a:schemeClr>
            </a:gs>
            <a:gs pos="60000">
              <a:schemeClr val="accent4">
                <a:lumMod val="10000"/>
              </a:schemeClr>
            </a:gs>
            <a:gs pos="89000">
              <a:schemeClr val="accent4">
                <a:lumMod val="10000"/>
              </a:schemeClr>
            </a:gs>
            <a:gs pos="84000">
              <a:schemeClr val="tx2">
                <a:lumMod val="90000"/>
              </a:schemeClr>
            </a:gs>
            <a:gs pos="78672">
              <a:schemeClr val="accent4">
                <a:lumMod val="10000"/>
              </a:schemeClr>
            </a:gs>
            <a:gs pos="70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0EAB43E-DA31-4BFC-8690-5A95A212FC1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13" Type="http://schemas.openxmlformats.org/officeDocument/2006/relationships/image" Target="../media/image9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gif"/><Relationship Id="rId12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png"/><Relationship Id="rId11" Type="http://schemas.openxmlformats.org/officeDocument/2006/relationships/image" Target="../media/image7.jpeg"/><Relationship Id="rId5" Type="http://schemas.openxmlformats.org/officeDocument/2006/relationships/image" Target="../media/image1.gif"/><Relationship Id="rId10" Type="http://schemas.openxmlformats.org/officeDocument/2006/relationships/image" Target="../media/image6.jpe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png"/><Relationship Id="rId14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2.wdp"/><Relationship Id="rId18" Type="http://schemas.microsoft.com/office/2007/relationships/hdphoto" Target="../media/hdphoto4.wdp"/><Relationship Id="rId26" Type="http://schemas.openxmlformats.org/officeDocument/2006/relationships/image" Target="../media/image31.jpeg"/><Relationship Id="rId39" Type="http://schemas.openxmlformats.org/officeDocument/2006/relationships/audio" Target="../media/audio10.wav"/><Relationship Id="rId21" Type="http://schemas.openxmlformats.org/officeDocument/2006/relationships/image" Target="../media/image27.png"/><Relationship Id="rId34" Type="http://schemas.openxmlformats.org/officeDocument/2006/relationships/image" Target="../media/image35.jpeg"/><Relationship Id="rId42" Type="http://schemas.openxmlformats.org/officeDocument/2006/relationships/image" Target="../media/image39.jpeg"/><Relationship Id="rId47" Type="http://schemas.openxmlformats.org/officeDocument/2006/relationships/audio" Target="../media/audio14.wav"/><Relationship Id="rId50" Type="http://schemas.openxmlformats.org/officeDocument/2006/relationships/image" Target="../media/image43.jpeg"/><Relationship Id="rId55" Type="http://schemas.openxmlformats.org/officeDocument/2006/relationships/audio" Target="../media/audio18.wav"/><Relationship Id="rId63" Type="http://schemas.openxmlformats.org/officeDocument/2006/relationships/image" Target="../media/image51.png"/><Relationship Id="rId68" Type="http://schemas.openxmlformats.org/officeDocument/2006/relationships/image" Target="../media/image56.png"/><Relationship Id="rId76" Type="http://schemas.openxmlformats.org/officeDocument/2006/relationships/image" Target="../media/image62.png"/><Relationship Id="rId7" Type="http://schemas.openxmlformats.org/officeDocument/2006/relationships/image" Target="../media/image17.gif"/><Relationship Id="rId71" Type="http://schemas.openxmlformats.org/officeDocument/2006/relationships/image" Target="../media/image58.gif"/><Relationship Id="rId2" Type="http://schemas.openxmlformats.org/officeDocument/2006/relationships/notesSlide" Target="../notesSlides/notesSlide3.xml"/><Relationship Id="rId16" Type="http://schemas.microsoft.com/office/2007/relationships/hdphoto" Target="../media/hdphoto3.wdp"/><Relationship Id="rId29" Type="http://schemas.openxmlformats.org/officeDocument/2006/relationships/audio" Target="../media/audio5.wav"/><Relationship Id="rId11" Type="http://schemas.microsoft.com/office/2007/relationships/hdphoto" Target="../media/hdphoto1.wdp"/><Relationship Id="rId24" Type="http://schemas.openxmlformats.org/officeDocument/2006/relationships/image" Target="../media/image30.jpeg"/><Relationship Id="rId32" Type="http://schemas.openxmlformats.org/officeDocument/2006/relationships/image" Target="../media/image34.jpeg"/><Relationship Id="rId37" Type="http://schemas.openxmlformats.org/officeDocument/2006/relationships/audio" Target="../media/audio9.wav"/><Relationship Id="rId40" Type="http://schemas.openxmlformats.org/officeDocument/2006/relationships/image" Target="../media/image38.jpeg"/><Relationship Id="rId45" Type="http://schemas.openxmlformats.org/officeDocument/2006/relationships/audio" Target="../media/audio13.wav"/><Relationship Id="rId53" Type="http://schemas.openxmlformats.org/officeDocument/2006/relationships/audio" Target="../media/audio17.wav"/><Relationship Id="rId58" Type="http://schemas.openxmlformats.org/officeDocument/2006/relationships/image" Target="../media/image47.jpeg"/><Relationship Id="rId66" Type="http://schemas.openxmlformats.org/officeDocument/2006/relationships/image" Target="../media/image54.png"/><Relationship Id="rId74" Type="http://schemas.openxmlformats.org/officeDocument/2006/relationships/image" Target="../media/image61.png"/><Relationship Id="rId79" Type="http://schemas.openxmlformats.org/officeDocument/2006/relationships/image" Target="../media/image64.png"/><Relationship Id="rId5" Type="http://schemas.openxmlformats.org/officeDocument/2006/relationships/image" Target="../media/image3.gif"/><Relationship Id="rId61" Type="http://schemas.openxmlformats.org/officeDocument/2006/relationships/image" Target="../media/image49.gif"/><Relationship Id="rId10" Type="http://schemas.openxmlformats.org/officeDocument/2006/relationships/image" Target="../media/image20.png"/><Relationship Id="rId19" Type="http://schemas.openxmlformats.org/officeDocument/2006/relationships/image" Target="../media/image25.png"/><Relationship Id="rId31" Type="http://schemas.openxmlformats.org/officeDocument/2006/relationships/audio" Target="../media/audio6.wav"/><Relationship Id="rId44" Type="http://schemas.openxmlformats.org/officeDocument/2006/relationships/image" Target="../media/image40.jpeg"/><Relationship Id="rId52" Type="http://schemas.openxmlformats.org/officeDocument/2006/relationships/image" Target="../media/image44.jpeg"/><Relationship Id="rId60" Type="http://schemas.openxmlformats.org/officeDocument/2006/relationships/image" Target="../media/image48.jpeg"/><Relationship Id="rId65" Type="http://schemas.openxmlformats.org/officeDocument/2006/relationships/image" Target="../media/image53.png"/><Relationship Id="rId73" Type="http://schemas.openxmlformats.org/officeDocument/2006/relationships/image" Target="../media/image60.png"/><Relationship Id="rId78" Type="http://schemas.openxmlformats.org/officeDocument/2006/relationships/image" Target="../media/image63.jpeg"/><Relationship Id="rId4" Type="http://schemas.openxmlformats.org/officeDocument/2006/relationships/image" Target="../media/image15.png"/><Relationship Id="rId9" Type="http://schemas.openxmlformats.org/officeDocument/2006/relationships/image" Target="../media/image19.png"/><Relationship Id="rId14" Type="http://schemas.openxmlformats.org/officeDocument/2006/relationships/image" Target="../media/image22.png"/><Relationship Id="rId22" Type="http://schemas.openxmlformats.org/officeDocument/2006/relationships/image" Target="../media/image28.png"/><Relationship Id="rId27" Type="http://schemas.openxmlformats.org/officeDocument/2006/relationships/audio" Target="../media/audio4.wav"/><Relationship Id="rId30" Type="http://schemas.openxmlformats.org/officeDocument/2006/relationships/image" Target="../media/image33.jpeg"/><Relationship Id="rId35" Type="http://schemas.openxmlformats.org/officeDocument/2006/relationships/audio" Target="../media/audio8.wav"/><Relationship Id="rId43" Type="http://schemas.openxmlformats.org/officeDocument/2006/relationships/audio" Target="../media/audio12.wav"/><Relationship Id="rId48" Type="http://schemas.openxmlformats.org/officeDocument/2006/relationships/image" Target="../media/image42.jpeg"/><Relationship Id="rId56" Type="http://schemas.openxmlformats.org/officeDocument/2006/relationships/image" Target="../media/image46.jpeg"/><Relationship Id="rId64" Type="http://schemas.openxmlformats.org/officeDocument/2006/relationships/image" Target="../media/image52.png"/><Relationship Id="rId69" Type="http://schemas.microsoft.com/office/2007/relationships/hdphoto" Target="../media/hdphoto5.wdp"/><Relationship Id="rId77" Type="http://schemas.openxmlformats.org/officeDocument/2006/relationships/audio" Target="../media/audio21.wav"/><Relationship Id="rId8" Type="http://schemas.openxmlformats.org/officeDocument/2006/relationships/image" Target="../media/image18.png"/><Relationship Id="rId51" Type="http://schemas.openxmlformats.org/officeDocument/2006/relationships/audio" Target="../media/audio16.wav"/><Relationship Id="rId72" Type="http://schemas.openxmlformats.org/officeDocument/2006/relationships/image" Target="../media/image59.jpeg"/><Relationship Id="rId3" Type="http://schemas.openxmlformats.org/officeDocument/2006/relationships/image" Target="../media/image14.png"/><Relationship Id="rId12" Type="http://schemas.openxmlformats.org/officeDocument/2006/relationships/image" Target="../media/image21.png"/><Relationship Id="rId17" Type="http://schemas.openxmlformats.org/officeDocument/2006/relationships/image" Target="../media/image24.png"/><Relationship Id="rId25" Type="http://schemas.openxmlformats.org/officeDocument/2006/relationships/audio" Target="../media/audio3.wav"/><Relationship Id="rId33" Type="http://schemas.openxmlformats.org/officeDocument/2006/relationships/audio" Target="../media/audio7.wav"/><Relationship Id="rId38" Type="http://schemas.openxmlformats.org/officeDocument/2006/relationships/image" Target="../media/image37.jpeg"/><Relationship Id="rId46" Type="http://schemas.openxmlformats.org/officeDocument/2006/relationships/image" Target="../media/image41.jpeg"/><Relationship Id="rId59" Type="http://schemas.openxmlformats.org/officeDocument/2006/relationships/audio" Target="../media/audio20.wav"/><Relationship Id="rId67" Type="http://schemas.openxmlformats.org/officeDocument/2006/relationships/image" Target="../media/image55.png"/><Relationship Id="rId20" Type="http://schemas.openxmlformats.org/officeDocument/2006/relationships/image" Target="../media/image26.gif"/><Relationship Id="rId41" Type="http://schemas.openxmlformats.org/officeDocument/2006/relationships/audio" Target="../media/audio11.wav"/><Relationship Id="rId54" Type="http://schemas.openxmlformats.org/officeDocument/2006/relationships/image" Target="../media/image45.jpeg"/><Relationship Id="rId62" Type="http://schemas.openxmlformats.org/officeDocument/2006/relationships/image" Target="../media/image50.png"/><Relationship Id="rId70" Type="http://schemas.openxmlformats.org/officeDocument/2006/relationships/image" Target="../media/image57.gif"/><Relationship Id="rId75" Type="http://schemas.openxmlformats.org/officeDocument/2006/relationships/image" Target="../media/image4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gif"/><Relationship Id="rId15" Type="http://schemas.openxmlformats.org/officeDocument/2006/relationships/image" Target="../media/image23.png"/><Relationship Id="rId23" Type="http://schemas.openxmlformats.org/officeDocument/2006/relationships/image" Target="../media/image29.gif"/><Relationship Id="rId28" Type="http://schemas.openxmlformats.org/officeDocument/2006/relationships/image" Target="../media/image32.jpeg"/><Relationship Id="rId36" Type="http://schemas.openxmlformats.org/officeDocument/2006/relationships/image" Target="../media/image36.jpeg"/><Relationship Id="rId49" Type="http://schemas.openxmlformats.org/officeDocument/2006/relationships/audio" Target="../media/audio15.wav"/><Relationship Id="rId57" Type="http://schemas.openxmlformats.org/officeDocument/2006/relationships/audio" Target="../media/audio19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Claude\Desktop\gggg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33338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2-P2192.wav">
            <a:hlinkClick r:id="" action="ppaction://media"/>
          </p:cNvPr>
          <p:cNvPicPr>
            <a:picLocks noRot="1" noChangeAspect="1"/>
          </p:cNvPicPr>
          <p:nvPr>
            <a:wavAudioFile r:embed="rId1" name="02-Puisque c'est écrit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3" name="Image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9238" y="5867400"/>
            <a:ext cx="1060450" cy="36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763713" y="1341438"/>
            <a:ext cx="5616575" cy="4175125"/>
          </a:xfrm>
          <a:prstGeom prst="frame">
            <a:avLst>
              <a:gd name="adj1" fmla="val 2474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1806575"/>
            <a:ext cx="3224213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Ellipse 9"/>
          <p:cNvSpPr/>
          <p:nvPr/>
        </p:nvSpPr>
        <p:spPr bwMode="auto">
          <a:xfrm rot="3245282">
            <a:off x="4962525" y="2716213"/>
            <a:ext cx="1301750" cy="1320800"/>
          </a:xfrm>
          <a:prstGeom prst="ellipse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57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tx2">
                <a:lumMod val="75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7888" y="1725613"/>
            <a:ext cx="3532187" cy="331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3" descr="C:\Users\JClaude\Desktop\Eg6_cCtXsAAlCPk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1812925"/>
            <a:ext cx="3057525" cy="3128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14" descr="C:\Users\JClaude\Desktop\ssss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6625" y="1827213"/>
            <a:ext cx="277813" cy="311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donne moi ton coeur.wav">
            <a:hlinkClick r:id="" action="ppaction://media"/>
          </p:cNvPr>
          <p:cNvPicPr>
            <a:picLocks noRot="1" noChangeAspect="1"/>
          </p:cNvPicPr>
          <p:nvPr>
            <a:wavAudioFile r:embed="rId2" name="donne moi ton coeur.wav"/>
          </p:nvPr>
        </p:nvPicPr>
        <p:blipFill>
          <a:blip r:embed="rId1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aude\Desktop\qq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9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2049463" y="1628775"/>
            <a:ext cx="52578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01. Intro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02. Songes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03. Donne-moi ton co3ur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04. Poésie indécise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05. Pleure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06. 1nterlude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07. 3919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08. Peut-être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09. J'peux pas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10. Love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11. Sans ta voix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12. Interlud3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13. Désolée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14. Toute ma vie (avec Soolking)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15. Aimer à mort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16. À l'autre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17. Mademoiselle tout le monde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18. Ta peau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19. Donne-moi ton coeur</a:t>
            </a:r>
          </a:p>
        </p:txBody>
      </p:sp>
      <p:sp>
        <p:nvSpPr>
          <p:cNvPr id="4" name="Cadre 3"/>
          <p:cNvSpPr/>
          <p:nvPr/>
        </p:nvSpPr>
        <p:spPr>
          <a:xfrm>
            <a:off x="1835150" y="1366838"/>
            <a:ext cx="5472113" cy="4103687"/>
          </a:xfrm>
          <a:prstGeom prst="frame">
            <a:avLst>
              <a:gd name="adj1" fmla="val 257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7" descr="C:\Users\JClaude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3828041"/>
            <a:ext cx="2915369" cy="29140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7" descr="C:\Users\JClaude\Desktop\oooo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41837">
            <a:off x="5010150" y="3105150"/>
            <a:ext cx="3859213" cy="386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988" y="3119438"/>
            <a:ext cx="1403350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454150"/>
            <a:ext cx="1290638" cy="51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2" descr="C:\Users\christelle\Desktop\che.jpg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D:\SMYLET\BOUGEOIR 2.pn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D:\SMYLET\BOUGEOIR 2.png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christelle\Desktop\Image2.pn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66516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0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525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1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2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5" name="Image 10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7" name="Picture 56" descr="C:\Users\Marie-Jose\Desktop\NUMEROS JUKEBOX NOIR\1 (FILEminimizer).jpg">
            <a:hlinkClick r:id="" action="ppaction://noaction" highlightClick="1">
              <a:snd r:embed="rId25" name="01. Intro (louane _ Joie De Vivre).wav"/>
            </a:hlinkClick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152775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2" descr="C:\Users\Marie-Jose\Desktop\NUMEROS JUKEBOX NOIR\2 (FILEminimizer).jpg">
            <a:hlinkClick r:id="" action="ppaction://noaction" highlightClick="1">
              <a:snd r:embed="rId27" name="02. Songes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405188"/>
            <a:ext cx="427038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3" descr="C:\Users\Marie-Jose\Desktop\NUMEROS JUKEBOX NOIR\3 (FILEminimizer).jpg">
            <a:hlinkClick r:id="" action="ppaction://noaction" highlightClick="1">
              <a:snd r:embed="rId29" name="03. Donne-moi Ton Co3ur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563" y="3646488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4" descr="C:\Users\Marie-Jose\Desktop\NUMEROS JUKEBOX NOIR\4 (FILEminimizer).jpg">
            <a:hlinkClick r:id="" action="ppaction://noaction" highlightClick="1">
              <a:snd r:embed="rId31" name="04. Poésie Indécise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97313"/>
            <a:ext cx="4191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5" descr="C:\Users\Marie-Jose\Desktop\NUMEROS JUKEBOX NOIR\5 (FILEminimizer).jpg">
            <a:hlinkClick r:id="" action="ppaction://noaction" highlightClick="1">
              <a:snd r:embed="rId33" name="05. Pleure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4138613"/>
            <a:ext cx="466725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6" descr="C:\Users\Marie-Jose\Desktop\NUMEROS JUKEBOX NOIR\6 (FILEminimizer).jpg">
            <a:hlinkClick r:id="" action="ppaction://noaction" highlightClick="1">
              <a:snd r:embed="rId35" name="06. 1nterlude (louane _ Joie De Vivre)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3038" y="4389438"/>
            <a:ext cx="46355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7" descr="C:\Users\Marie-Jose\Desktop\NUMEROS JUKEBOX NOIR\7 (FILEminimizer).jpg">
            <a:hlinkClick r:id="" action="ppaction://noaction" highlightClick="1">
              <a:snd r:embed="rId37" name="07. 3919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5900" y="4649788"/>
            <a:ext cx="4032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8" descr="C:\Users\Marie-Jose\Desktop\NUMEROS JUKEBOX NOIR\8 (FILEminimizer).jpg">
            <a:hlinkClick r:id="" action="ppaction://noaction" highlightClick="1">
              <a:snd r:embed="rId39" name="08. Peut-être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738" y="4911725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9" descr="C:\Users\Marie-Jose\Desktop\NUMEROS JUKEBOX NOIR\9 (FILEminimizer).jpg">
            <a:hlinkClick r:id="" action="ppaction://noaction" highlightClick="1">
              <a:snd r:embed="rId41" name="09. J'peux Pas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5159375"/>
            <a:ext cx="450850" cy="23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0" descr="C:\Users\Marie-Jose\Desktop\NUMEROS JUKEBOX NOIR\10 (FILEminimizer).jpg">
            <a:hlinkClick r:id="" action="ppaction://noaction" highlightClick="1">
              <a:snd r:embed="rId43" name="10. Love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3152775"/>
            <a:ext cx="4349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1" descr="C:\Users\Marie-Jose\Desktop\NUMEROS JUKEBOX NOIR\11 (FILEminimizer).jpg">
            <a:hlinkClick r:id="" action="ppaction://noaction" highlightClick="1">
              <a:snd r:embed="rId45" name="11. Sans Ta Voix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4863" y="3405188"/>
            <a:ext cx="4508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2" descr="C:\Users\Marie-Jose\Desktop\NUMEROS JUKEBOX NOIR\12 (FILEminimizer).jpg">
            <a:hlinkClick r:id="" action="ppaction://noaction" highlightClick="1">
              <a:snd r:embed="rId47" name="12. Interlud3 (louane _ Joie De Vivre)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365442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3" descr="C:\Users\Marie-Jose\Desktop\NUMEROS JUKEBOX NOIR\13 (FILEminimizer).jpg">
            <a:hlinkClick r:id="" action="ppaction://noaction" highlightClick="1">
              <a:snd r:embed="rId49" name="13. Désolée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088" y="3898900"/>
            <a:ext cx="4127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4" descr="C:\Users\Marie-Jose\Desktop\NUMEROS JUKEBOX NOIR\14 (FILEminimizer).jpg">
            <a:hlinkClick r:id="" action="ppaction://noaction" highlightClick="1">
              <a:snd r:embed="rId51" name="14. Toute Ma Vie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156075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5" descr="C:\Users\Marie-Jose\Desktop\NUMEROS JUKEBOX NOIR\15 (FILEminimizer).jpg">
            <a:hlinkClick r:id="" action="ppaction://noaction" highlightClick="1">
              <a:snd r:embed="rId53" name="15. Aimer À Mort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389438"/>
            <a:ext cx="430212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6" descr="C:\Users\Marie-Jose\Desktop\NUMEROS JUKEBOX NOIR\16 (FILEminimizer).jpg">
            <a:hlinkClick r:id="" action="ppaction://noaction" highlightClick="1">
              <a:snd r:embed="rId55" name="16. A L’autre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649788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7" descr="C:\Users\Marie-Jose\Desktop\NUMEROS JUKEBOX NOIR\17 (FILEminimizer).jpg">
            <a:hlinkClick r:id="" action="ppaction://noaction" highlightClick="1">
              <a:snd r:embed="rId57" name="17. Mademoiselle Tout Le Monde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5025" y="4894263"/>
            <a:ext cx="415925" cy="26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8" descr="C:\Users\Marie-Jose\Desktop\NUMEROS JUKEBOX NOIR\18 (FILEminimizer).jpg">
            <a:hlinkClick r:id="" action="ppaction://noaction" highlightClick="1">
              <a:snd r:embed="rId59" name="18. Ta Peau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59375"/>
            <a:ext cx="452438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Image 50"/>
          <p:cNvPicPr>
            <a:picLocks noChangeAspect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Image 1"/>
          <p:cNvPicPr>
            <a:picLocks noChangeAspect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1"/>
          <p:cNvPicPr>
            <a:picLocks noChangeAspect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9088" y="2005013"/>
            <a:ext cx="13049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3251200"/>
            <a:ext cx="1268413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8">
            <a:extLst>
              <a:ext uri="{BEBA8EAE-BF5A-486C-A8C5-ECC9F3942E4B}">
                <a14:imgProps xmlns:a14="http://schemas.microsoft.com/office/drawing/2010/main">
                  <a14:imgLayer r:embed="rId6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8914" y="4709318"/>
            <a:ext cx="852488" cy="113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4675" y="6383338"/>
            <a:ext cx="495300" cy="16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13" y="6359525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13" descr="C:\Users\JClaude\Desktop\Eg6_cCtXsAAlCPk.jp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1750" y="1558925"/>
            <a:ext cx="1346200" cy="137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6" name="Picture 65" descr="C:\Users\JClaude\Desktop\Image2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3663" y="3022599"/>
            <a:ext cx="2134944" cy="318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2" descr="C:\Users\christelle\Desktop\tabe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9088" y="5641975"/>
            <a:ext cx="6000750" cy="114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Image 2"/>
          <p:cNvPicPr>
            <a:picLocks noChangeAspect="1"/>
          </p:cNvPicPr>
          <p:nvPr/>
        </p:nvPicPr>
        <p:blipFill>
          <a:blip r:embed="rId7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6310312"/>
            <a:ext cx="685800" cy="23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65" descr="C:\Users\JClaude\Desktop\SMYLET 2\vase 1.pn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2881" y="6087269"/>
            <a:ext cx="1101725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19" descr="C:\Users\Marie-Jose\Desktop\NUMEROS JUKEBOX NOIR\19 (FILEminimizer).jpg">
            <a:hlinkClick r:id="" action="ppaction://noaction" highlightClick="1">
              <a:snd r:embed="rId77" name="19. Donne-moi Ton Cœur.wav"/>
            </a:hlinkClick>
          </p:cNvPr>
          <p:cNvPicPr>
            <a:picLocks noChangeAspect="1" noChangeArrowheads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4663" y="2935288"/>
            <a:ext cx="449262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2" descr="C:\Users\christelle\Desktop\images.jp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0656" y="5534819"/>
            <a:ext cx="1157288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81</Words>
  <Application>Microsoft Office PowerPoint</Application>
  <PresentationFormat>Affichage à l'écran (4:3)</PresentationFormat>
  <Paragraphs>22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2024-03-27T09:37:11Z</dcterms:modified>
</cp:coreProperties>
</file>