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85" r:id="rId3"/>
    <p:sldId id="280" r:id="rId4"/>
    <p:sldId id="279" r:id="rId5"/>
    <p:sldId id="278" r:id="rId6"/>
    <p:sldId id="277" r:id="rId7"/>
    <p:sldId id="276" r:id="rId8"/>
    <p:sldId id="275" r:id="rId9"/>
    <p:sldId id="274" r:id="rId10"/>
    <p:sldId id="268" r:id="rId11"/>
    <p:sldId id="273" r:id="rId12"/>
    <p:sldId id="272" r:id="rId13"/>
    <p:sldId id="271" r:id="rId14"/>
    <p:sldId id="269" r:id="rId15"/>
    <p:sldId id="270" r:id="rId16"/>
    <p:sldId id="267" r:id="rId17"/>
    <p:sldId id="266" r:id="rId18"/>
    <p:sldId id="265" r:id="rId19"/>
    <p:sldId id="261" r:id="rId20"/>
    <p:sldId id="260" r:id="rId21"/>
    <p:sldId id="259" r:id="rId22"/>
    <p:sldId id="258" r:id="rId23"/>
    <p:sldId id="257" r:id="rId24"/>
    <p:sldId id="281" r:id="rId25"/>
    <p:sldId id="282" r:id="rId26"/>
    <p:sldId id="283" r:id="rId27"/>
    <p:sldId id="284" r:id="rId28"/>
    <p:sldId id="286"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006" autoAdjust="0"/>
    <p:restoredTop sz="94660"/>
  </p:normalViewPr>
  <p:slideViewPr>
    <p:cSldViewPr snapToGrid="0">
      <p:cViewPr varScale="1">
        <p:scale>
          <a:sx n="71" d="100"/>
          <a:sy n="71"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2E79E2-19DF-E1AB-9D81-7B5D6723085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F065E7-0CB4-1329-ED6F-22CE5D8453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C2C7057-1FDE-3D7A-41A4-1D1DE2F54D0E}"/>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78EBF6E3-8FB5-450B-E37B-754FC812D3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42A6285-882B-35A4-EA5B-A6FC577C5AC3}"/>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19050551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A89C18-117C-FE4C-4667-CD92CB8F6F2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EED5678-40B4-F170-9C81-AB0592778D2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075FCC-0F19-6A8E-2420-DB16F1D35DC2}"/>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8D4652A7-99CC-3FE8-B8B0-BB3C4BB6F0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6FFDEA-0583-723C-D928-0771EC5CFBF3}"/>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395760946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64BD11-0FA0-78C8-804C-091CAC1953E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6E43743-311A-7FF0-1759-7C2F543AEBE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D63E35E-000E-ECDE-8E7D-8AC207F1118C}"/>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622CA972-DB98-7724-B7FC-23012B1C14F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B81F30-BC34-9871-0CD5-70A0184605BF}"/>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200765754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E4E2AD-8764-B581-61F0-08E7F9B42AA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DC585E4-4B74-0D59-CC09-4B0D6433EBA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55068D-0C59-A30E-A5A1-82EFA4F9FB5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460099D-CF42-E524-08BD-EBD36542C8CE}"/>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5E0E8EA3-89B6-F0B9-38A6-3B04EEED85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5FE5C6-4005-4C6D-0D54-89602EBDFF7B}"/>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403251691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294BD2-EEE3-CB5F-FA37-7AF8904AC5C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6C87B3E-1531-C98F-DF14-4982075A53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9E7425C-0C6C-FE85-B061-BC7A90D67FC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DDD4A6C-D73E-CE01-DCD1-9B1F2785E8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650B794-7870-2D19-31BF-1813AAE874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FF7229B-08FF-DC23-8658-F69E7452D172}"/>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8" name="Espace réservé du pied de page 7">
            <a:extLst>
              <a:ext uri="{FF2B5EF4-FFF2-40B4-BE49-F238E27FC236}">
                <a16:creationId xmlns:a16="http://schemas.microsoft.com/office/drawing/2014/main" id="{88FEEC88-AD0F-0D90-8541-130244952F4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9714B3E-3E26-689B-29B8-B088FE1B37BA}"/>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413218259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76C593-AA68-31BB-5863-703670246A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9D3ACD-BAA2-ADB4-69CC-4DC188AC841E}"/>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4" name="Espace réservé du pied de page 3">
            <a:extLst>
              <a:ext uri="{FF2B5EF4-FFF2-40B4-BE49-F238E27FC236}">
                <a16:creationId xmlns:a16="http://schemas.microsoft.com/office/drawing/2014/main" id="{8653E0DA-7535-6833-AE80-AF30E8B9878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945ACA0-53DE-5B5B-A1DC-981CEE0B5C32}"/>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17810006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AD0DC2-7969-148C-D4F9-D12B222D69F3}"/>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3" name="Espace réservé du pied de page 2">
            <a:extLst>
              <a:ext uri="{FF2B5EF4-FFF2-40B4-BE49-F238E27FC236}">
                <a16:creationId xmlns:a16="http://schemas.microsoft.com/office/drawing/2014/main" id="{3670851A-FCCD-DAE2-11D2-5F2FE68745B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8669400-6009-20F0-B402-369F8C0E1DA2}"/>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12350801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CA40B6-04C2-0DCB-CBC2-D5C5961D3B3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EC576BF-F1E5-B1D1-C697-60A72ABEB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3C37AE9-35C6-5FDF-9AC3-9E43BB4E34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D117DB3-F6ED-19BF-DBD7-09E1948E3A19}"/>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7FEA1339-B361-5E84-4D42-28CCAA02D20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3A17933-25F1-346D-CAE8-46FED4DFC1AA}"/>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295632172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11E352-B2F1-37C2-F786-BA58CB71655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633AAF1-ED3D-B1E0-5262-D189F10B5E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4B673E0-E5BE-D749-C4AA-B206BD67C1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44A876-6509-BA11-F53B-D8776151CCFB}"/>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A3878796-579D-69F1-6696-A350E481C5C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02F887-1877-08E3-3476-9EF410B3AC1B}"/>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269091656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2D38E4-8369-3100-C933-DB43CFD9FFC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65BE6BE-A1EB-BE9F-2A31-CC2CEC70AD6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4CD575-3C37-7623-29CD-2B71816E6BF9}"/>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68789C04-F163-4BD6-0FD0-938479B0BB3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FB15AD-1D16-7966-8C7F-2490E3A584F6}"/>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64836873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BEA6CA2-4F9B-0480-702A-E49F16DF813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A966E7A-17AD-6A61-7DD1-29AC3970280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29D6934-1578-647A-8161-1F5ABDFDFCED}"/>
              </a:ext>
            </a:extLst>
          </p:cNvPr>
          <p:cNvSpPr>
            <a:spLocks noGrp="1"/>
          </p:cNvSpPr>
          <p:nvPr>
            <p:ph type="dt" sz="half" idx="10"/>
          </p:nvPr>
        </p:nvSpPr>
        <p:spPr/>
        <p:txBody>
          <a:body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1DFAC34A-57C4-3B06-4662-B260EAB1EC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DF0CA3-4D82-5812-6DF7-C7B7F3FD1E60}"/>
              </a:ext>
            </a:extLst>
          </p:cNvPr>
          <p:cNvSpPr>
            <a:spLocks noGrp="1"/>
          </p:cNvSpPr>
          <p:nvPr>
            <p:ph type="sldNum" sz="quarter" idx="12"/>
          </p:nvPr>
        </p:nvSpPr>
        <p:spPr/>
        <p:txBody>
          <a:bodyPr/>
          <a:lstStyle/>
          <a:p>
            <a:fld id="{DBE1470C-2B04-4640-A799-DEF597788AB3}" type="slidenum">
              <a:rPr lang="fr-FR" smtClean="0"/>
              <a:t>‹N°›</a:t>
            </a:fld>
            <a:endParaRPr lang="fr-FR"/>
          </a:p>
        </p:txBody>
      </p:sp>
    </p:spTree>
    <p:extLst>
      <p:ext uri="{BB962C8B-B14F-4D97-AF65-F5344CB8AC3E}">
        <p14:creationId xmlns:p14="http://schemas.microsoft.com/office/powerpoint/2010/main" val="340980188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A271DA4-E3C1-AED9-753D-A13F847C29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7528C36-4D8B-09AF-A831-4353AA8949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448FA03-4292-3C6D-F046-2FAB4D764E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F3A5D4-EC8D-4550-A34E-526B2911C1EC}"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A499B6F6-0A34-89D5-8C9D-CD55A83222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7FFBD03-8369-2B26-DD2F-99BE03EB7B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E1470C-2B04-4640-A799-DEF597788AB3}" type="slidenum">
              <a:rPr lang="fr-FR" smtClean="0"/>
              <a:t>‹N°›</a:t>
            </a:fld>
            <a:endParaRPr lang="fr-FR"/>
          </a:p>
        </p:txBody>
      </p:sp>
    </p:spTree>
    <p:extLst>
      <p:ext uri="{BB962C8B-B14F-4D97-AF65-F5344CB8AC3E}">
        <p14:creationId xmlns:p14="http://schemas.microsoft.com/office/powerpoint/2010/main" val="3842826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dlands, géologie&#10;&#10;Description générée automatiquement">
            <a:extLst>
              <a:ext uri="{FF2B5EF4-FFF2-40B4-BE49-F238E27FC236}">
                <a16:creationId xmlns:a16="http://schemas.microsoft.com/office/drawing/2014/main" id="{5D6FEAB8-62E8-3AC4-60CB-80B05B12960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5750" y="571500"/>
            <a:ext cx="7620000" cy="5715000"/>
          </a:xfrm>
          <a:prstGeom prst="ellipse">
            <a:avLst/>
          </a:prstGeom>
          <a:ln w="190500" cap="rnd">
            <a:solidFill>
              <a:srgbClr val="FFC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42FCBAA9-4F3B-697C-5F52-D25AF10A0449}"/>
              </a:ext>
            </a:extLst>
          </p:cNvPr>
          <p:cNvSpPr txBox="1"/>
          <p:nvPr/>
        </p:nvSpPr>
        <p:spPr>
          <a:xfrm>
            <a:off x="6583680" y="274320"/>
            <a:ext cx="5143500" cy="830997"/>
          </a:xfrm>
          <a:prstGeom prst="rect">
            <a:avLst/>
          </a:prstGeom>
          <a:noFill/>
        </p:spPr>
        <p:txBody>
          <a:bodyPr wrap="square" rtlCol="0">
            <a:spAutoFit/>
          </a:bodyPr>
          <a:lstStyle/>
          <a:p>
            <a:r>
              <a:rPr lang="fr-FR" sz="2400" b="1" dirty="0">
                <a:solidFill>
                  <a:srgbClr val="FFFF00"/>
                </a:solidFill>
              </a:rPr>
              <a:t>Lorient Vous Présente Le Parc National Goblin Valley (Utah )</a:t>
            </a:r>
          </a:p>
        </p:txBody>
      </p:sp>
      <p:sp>
        <p:nvSpPr>
          <p:cNvPr id="5" name="ZoneTexte 4">
            <a:extLst>
              <a:ext uri="{FF2B5EF4-FFF2-40B4-BE49-F238E27FC236}">
                <a16:creationId xmlns:a16="http://schemas.microsoft.com/office/drawing/2014/main" id="{F1265EC5-62D0-0457-158E-305C62770CDA}"/>
              </a:ext>
            </a:extLst>
          </p:cNvPr>
          <p:cNvSpPr txBox="1"/>
          <p:nvPr/>
        </p:nvSpPr>
        <p:spPr>
          <a:xfrm>
            <a:off x="7905750" y="4480560"/>
            <a:ext cx="5482590" cy="461665"/>
          </a:xfrm>
          <a:prstGeom prst="rect">
            <a:avLst/>
          </a:prstGeom>
          <a:noFill/>
        </p:spPr>
        <p:txBody>
          <a:bodyPr wrap="square" rtlCol="0">
            <a:spAutoFit/>
          </a:bodyPr>
          <a:lstStyle/>
          <a:p>
            <a:r>
              <a:rPr lang="fr-FR" sz="2400" b="1">
                <a:solidFill>
                  <a:srgbClr val="FFFF00"/>
                </a:solidFill>
              </a:rPr>
              <a:t>Parc d'État de Goblin Valley</a:t>
            </a:r>
            <a:endParaRPr lang="fr-FR" sz="2400" b="1" dirty="0">
              <a:solidFill>
                <a:srgbClr val="FFFF00"/>
              </a:solidFill>
            </a:endParaRPr>
          </a:p>
        </p:txBody>
      </p:sp>
    </p:spTree>
    <p:extLst>
      <p:ext uri="{BB962C8B-B14F-4D97-AF65-F5344CB8AC3E}">
        <p14:creationId xmlns:p14="http://schemas.microsoft.com/office/powerpoint/2010/main" val="335080209"/>
      </p:ext>
    </p:extLst>
  </p:cSld>
  <p:clrMapOvr>
    <a:masterClrMapping/>
  </p:clrMapOvr>
  <mc:AlternateContent xmlns:mc="http://schemas.openxmlformats.org/markup-compatibility/2006">
    <mc:Choice xmlns:p14="http://schemas.microsoft.com/office/powerpoint/2010/main" Requires="p14">
      <p:transition spd="slow" p14:dur="5000" advClick="0" advTm="8000">
        <p14:prism/>
        <p:sndAc>
          <p:stSnd loop="1">
            <p:snd r:embed="rId2" name="My Way (2008 Remastered).wav"/>
          </p:stSnd>
        </p:sndAc>
      </p:transition>
    </mc:Choice>
    <mc:Fallback>
      <p:transition spd="slow" advClick="0" advTm="8000">
        <p:fade/>
        <p:sndAc>
          <p:stSnd loop="1">
            <p:snd r:embed="rId2" name="My Way (2008 Remastered).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2ED172F-C16A-D6DA-343A-E7E54E94C101}"/>
              </a:ext>
            </a:extLst>
          </p:cNvPr>
          <p:cNvSpPr txBox="1"/>
          <p:nvPr/>
        </p:nvSpPr>
        <p:spPr>
          <a:xfrm>
            <a:off x="420914" y="212021"/>
            <a:ext cx="11567885" cy="5909310"/>
          </a:xfrm>
          <a:prstGeom prst="rect">
            <a:avLst/>
          </a:prstGeom>
          <a:noFill/>
        </p:spPr>
        <p:txBody>
          <a:bodyPr wrap="square">
            <a:spAutoFit/>
          </a:bodyPr>
          <a:lstStyle/>
          <a:p>
            <a:r>
              <a:rPr lang="fr-FR" sz="5400" b="1" dirty="0">
                <a:solidFill>
                  <a:schemeClr val="bg1"/>
                </a:solidFill>
              </a:rPr>
              <a:t>Le parc d'État de Goblin Valley est un parc d'État américain situé dans l'État de l'Utah, classé comme tel le 24 août 1964. Il est notable pour ses centaines de formations rocheuses, cheminées de fées ou </a:t>
            </a:r>
            <a:r>
              <a:rPr lang="fr-FR" sz="5400" b="1" dirty="0" err="1">
                <a:solidFill>
                  <a:schemeClr val="bg1"/>
                </a:solidFill>
              </a:rPr>
              <a:t>hoodoos</a:t>
            </a:r>
            <a:r>
              <a:rPr lang="fr-FR" sz="5400" b="1" dirty="0">
                <a:solidFill>
                  <a:schemeClr val="bg1"/>
                </a:solidFill>
              </a:rPr>
              <a:t>, appelées localement goblins</a:t>
            </a:r>
          </a:p>
        </p:txBody>
      </p:sp>
    </p:spTree>
    <p:extLst>
      <p:ext uri="{BB962C8B-B14F-4D97-AF65-F5344CB8AC3E}">
        <p14:creationId xmlns:p14="http://schemas.microsoft.com/office/powerpoint/2010/main" val="220907108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dlands, géologie&#10;&#10;Description générée automatiquement">
            <a:extLst>
              <a:ext uri="{FF2B5EF4-FFF2-40B4-BE49-F238E27FC236}">
                <a16:creationId xmlns:a16="http://schemas.microsoft.com/office/drawing/2014/main" id="{11F82A96-75F8-AD5C-DF0A-FED590B01D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09900" y="571500"/>
            <a:ext cx="8572500" cy="5715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FEA9AD2-C983-3762-4CAB-2C7B1B83B0FA}"/>
              </a:ext>
            </a:extLst>
          </p:cNvPr>
          <p:cNvSpPr txBox="1"/>
          <p:nvPr/>
        </p:nvSpPr>
        <p:spPr>
          <a:xfrm>
            <a:off x="765810" y="4103371"/>
            <a:ext cx="2731770" cy="1200329"/>
          </a:xfrm>
          <a:prstGeom prst="rect">
            <a:avLst/>
          </a:prstGeom>
          <a:noFill/>
        </p:spPr>
        <p:txBody>
          <a:bodyPr wrap="square" rtlCol="0">
            <a:spAutoFit/>
          </a:bodyPr>
          <a:lstStyle/>
          <a:p>
            <a:r>
              <a:rPr lang="fr-FR" sz="2400" b="1" dirty="0">
                <a:solidFill>
                  <a:srgbClr val="FFFF00"/>
                </a:solidFill>
              </a:rPr>
              <a:t>Parc d'État de Goblin Valley dans l'Utah</a:t>
            </a:r>
          </a:p>
        </p:txBody>
      </p:sp>
    </p:spTree>
    <p:extLst>
      <p:ext uri="{BB962C8B-B14F-4D97-AF65-F5344CB8AC3E}">
        <p14:creationId xmlns:p14="http://schemas.microsoft.com/office/powerpoint/2010/main" val="377223512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dlands, ciel, plante&#10;&#10;Description générée automatiquement">
            <a:extLst>
              <a:ext uri="{FF2B5EF4-FFF2-40B4-BE49-F238E27FC236}">
                <a16:creationId xmlns:a16="http://schemas.microsoft.com/office/drawing/2014/main" id="{4DBF2574-AE42-94BA-E5D2-EEC1F456C9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6569" y="459000"/>
            <a:ext cx="8944926" cy="5940000"/>
          </a:xfrm>
          <a:prstGeom prst="rect">
            <a:avLst/>
          </a:prstGeom>
          <a:ln w="889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4FD00EA-2373-3536-D64B-BA62917FE364}"/>
              </a:ext>
            </a:extLst>
          </p:cNvPr>
          <p:cNvSpPr txBox="1"/>
          <p:nvPr/>
        </p:nvSpPr>
        <p:spPr>
          <a:xfrm>
            <a:off x="9689783" y="3138874"/>
            <a:ext cx="2037397" cy="2308324"/>
          </a:xfrm>
          <a:prstGeom prst="rect">
            <a:avLst/>
          </a:prstGeom>
          <a:noFill/>
        </p:spPr>
        <p:txBody>
          <a:bodyPr wrap="square">
            <a:spAutoFit/>
          </a:bodyPr>
          <a:lstStyle/>
          <a:p>
            <a:r>
              <a:rPr lang="fr-FR" sz="2400" b="1" dirty="0">
                <a:solidFill>
                  <a:srgbClr val="FFFF00"/>
                </a:solidFill>
              </a:rPr>
              <a:t>l'ouest, sud-ouest, houle de San Rafael, parc d'état de Goblin Valley</a:t>
            </a:r>
          </a:p>
        </p:txBody>
      </p:sp>
    </p:spTree>
    <p:extLst>
      <p:ext uri="{BB962C8B-B14F-4D97-AF65-F5344CB8AC3E}">
        <p14:creationId xmlns:p14="http://schemas.microsoft.com/office/powerpoint/2010/main" val="52851964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adlands, géologie&#10;&#10;Description générée automatiquement">
            <a:extLst>
              <a:ext uri="{FF2B5EF4-FFF2-40B4-BE49-F238E27FC236}">
                <a16:creationId xmlns:a16="http://schemas.microsoft.com/office/drawing/2014/main" id="{205F91FE-104F-34EA-39F6-E7CFB6963A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0801" y="459000"/>
            <a:ext cx="8902991"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B2249C-05E2-7DA7-0C3A-E0A82A2C2EB4}"/>
              </a:ext>
            </a:extLst>
          </p:cNvPr>
          <p:cNvSpPr txBox="1"/>
          <p:nvPr/>
        </p:nvSpPr>
        <p:spPr>
          <a:xfrm>
            <a:off x="339091" y="4366260"/>
            <a:ext cx="2251710" cy="830997"/>
          </a:xfrm>
          <a:prstGeom prst="rect">
            <a:avLst/>
          </a:prstGeom>
          <a:noFill/>
        </p:spPr>
        <p:txBody>
          <a:bodyPr wrap="square" rtlCol="0">
            <a:spAutoFit/>
          </a:bodyPr>
          <a:lstStyle/>
          <a:p>
            <a:r>
              <a:rPr lang="fr-FR" sz="2400" b="1" dirty="0">
                <a:solidFill>
                  <a:srgbClr val="FFFF00"/>
                </a:solidFill>
              </a:rPr>
              <a:t>Goblin - Le fier lapin</a:t>
            </a:r>
          </a:p>
        </p:txBody>
      </p:sp>
    </p:spTree>
    <p:extLst>
      <p:ext uri="{BB962C8B-B14F-4D97-AF65-F5344CB8AC3E}">
        <p14:creationId xmlns:p14="http://schemas.microsoft.com/office/powerpoint/2010/main" val="420705477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adlands, géologie, Makhtesh&#10;&#10;Description générée automatiquement">
            <a:extLst>
              <a:ext uri="{FF2B5EF4-FFF2-40B4-BE49-F238E27FC236}">
                <a16:creationId xmlns:a16="http://schemas.microsoft.com/office/drawing/2014/main" id="{C84ED09B-7A56-0792-AAB6-6BD3DE5EF6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139" y="459000"/>
            <a:ext cx="8944923" cy="594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2FF291C-F16F-EBAB-FB8C-C38556D9DC94}"/>
              </a:ext>
            </a:extLst>
          </p:cNvPr>
          <p:cNvSpPr txBox="1"/>
          <p:nvPr/>
        </p:nvSpPr>
        <p:spPr>
          <a:xfrm>
            <a:off x="9806940" y="3006090"/>
            <a:ext cx="1680210" cy="2677656"/>
          </a:xfrm>
          <a:prstGeom prst="rect">
            <a:avLst/>
          </a:prstGeom>
          <a:noFill/>
        </p:spPr>
        <p:txBody>
          <a:bodyPr wrap="square" rtlCol="0">
            <a:spAutoFit/>
          </a:bodyPr>
          <a:lstStyle/>
          <a:p>
            <a:r>
              <a:rPr lang="fr-FR" sz="2400" b="1" dirty="0">
                <a:solidFill>
                  <a:schemeClr val="tx2"/>
                </a:solidFill>
              </a:rPr>
              <a:t>Utah - Amérique du Nord - Parc d'État de Goblin Valley - </a:t>
            </a:r>
            <a:r>
              <a:rPr lang="fr-FR" sz="2400" b="1" dirty="0" err="1">
                <a:solidFill>
                  <a:schemeClr val="tx2"/>
                </a:solidFill>
              </a:rPr>
              <a:t>Hoodoos</a:t>
            </a:r>
            <a:endParaRPr lang="fr-FR" sz="2400" b="1" dirty="0">
              <a:solidFill>
                <a:schemeClr val="tx2"/>
              </a:solidFill>
            </a:endParaRPr>
          </a:p>
        </p:txBody>
      </p:sp>
    </p:spTree>
    <p:extLst>
      <p:ext uri="{BB962C8B-B14F-4D97-AF65-F5344CB8AC3E}">
        <p14:creationId xmlns:p14="http://schemas.microsoft.com/office/powerpoint/2010/main" val="82502730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418E2191-3D93-CC91-80E3-BA2DD4087331}"/>
              </a:ext>
            </a:extLst>
          </p:cNvPr>
          <p:cNvSpPr txBox="1"/>
          <p:nvPr/>
        </p:nvSpPr>
        <p:spPr>
          <a:xfrm>
            <a:off x="3522000" y="5307465"/>
            <a:ext cx="5147999" cy="461665"/>
          </a:xfrm>
          <a:prstGeom prst="rect">
            <a:avLst/>
          </a:prstGeom>
          <a:noFill/>
        </p:spPr>
        <p:txBody>
          <a:bodyPr wrap="square" rtlCol="0">
            <a:spAutoFit/>
          </a:bodyPr>
          <a:lstStyle/>
          <a:p>
            <a:r>
              <a:rPr lang="fr-FR" sz="2400" b="1" dirty="0">
                <a:solidFill>
                  <a:srgbClr val="FFFF00"/>
                </a:solidFill>
              </a:rPr>
              <a:t>Parc d'État de Goblin Valley</a:t>
            </a:r>
          </a:p>
        </p:txBody>
      </p:sp>
      <p:pic>
        <p:nvPicPr>
          <p:cNvPr id="5" name="Image 4" descr="Une image contenant plein air, ciel, sol, sable&#10;&#10;Description générée automatiquement">
            <a:extLst>
              <a:ext uri="{FF2B5EF4-FFF2-40B4-BE49-F238E27FC236}">
                <a16:creationId xmlns:a16="http://schemas.microsoft.com/office/drawing/2014/main" id="{6143C09E-54A9-0A34-1576-667FEBCCD5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701" y="367194"/>
            <a:ext cx="5148000" cy="3429851"/>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Badlands, géologie&#10;&#10;Description générée automatiquement">
            <a:extLst>
              <a:ext uri="{FF2B5EF4-FFF2-40B4-BE49-F238E27FC236}">
                <a16:creationId xmlns:a16="http://schemas.microsoft.com/office/drawing/2014/main" id="{569D9B44-7966-F655-B5EF-42191A3B34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69299" y="1550535"/>
            <a:ext cx="3276000" cy="4917081"/>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7460932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Badlands&#10;&#10;Description générée automatiquement">
            <a:extLst>
              <a:ext uri="{FF2B5EF4-FFF2-40B4-BE49-F238E27FC236}">
                <a16:creationId xmlns:a16="http://schemas.microsoft.com/office/drawing/2014/main" id="{64E03CF9-EB4F-B9E8-208A-C8A1777C8B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7711" y="459000"/>
            <a:ext cx="8934508"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32FFA5-347E-E215-B12B-2A2576C879B7}"/>
              </a:ext>
            </a:extLst>
          </p:cNvPr>
          <p:cNvSpPr txBox="1"/>
          <p:nvPr/>
        </p:nvSpPr>
        <p:spPr>
          <a:xfrm>
            <a:off x="9898380" y="4528403"/>
            <a:ext cx="2293620" cy="830997"/>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Vallée des Gobelins</a:t>
            </a:r>
          </a:p>
        </p:txBody>
      </p:sp>
    </p:spTree>
    <p:extLst>
      <p:ext uri="{BB962C8B-B14F-4D97-AF65-F5344CB8AC3E}">
        <p14:creationId xmlns:p14="http://schemas.microsoft.com/office/powerpoint/2010/main" val="67659304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dlands, géologie&#10;&#10;Description générée automatiquement">
            <a:extLst>
              <a:ext uri="{FF2B5EF4-FFF2-40B4-BE49-F238E27FC236}">
                <a16:creationId xmlns:a16="http://schemas.microsoft.com/office/drawing/2014/main" id="{6D3733E6-8875-48CA-5640-3C1CDECBD8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197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77938BEF-86C0-1989-B68D-CA84564E537A}"/>
              </a:ext>
            </a:extLst>
          </p:cNvPr>
          <p:cNvSpPr txBox="1"/>
          <p:nvPr/>
        </p:nvSpPr>
        <p:spPr>
          <a:xfrm>
            <a:off x="2656114" y="435428"/>
            <a:ext cx="7373257" cy="646331"/>
          </a:xfrm>
          <a:prstGeom prst="rect">
            <a:avLst/>
          </a:prstGeom>
          <a:noFill/>
        </p:spPr>
        <p:txBody>
          <a:bodyPr wrap="square" rtlCol="0">
            <a:spAutoFit/>
          </a:bodyPr>
          <a:lstStyle/>
          <a:p>
            <a:r>
              <a:rPr lang="fr-FR" sz="3600" b="1" dirty="0">
                <a:solidFill>
                  <a:schemeClr val="bg1"/>
                </a:solidFill>
              </a:rPr>
              <a:t>Le parc d'État de Goblin Valley </a:t>
            </a:r>
          </a:p>
        </p:txBody>
      </p:sp>
      <p:sp>
        <p:nvSpPr>
          <p:cNvPr id="4" name="ZoneTexte 3">
            <a:extLst>
              <a:ext uri="{FF2B5EF4-FFF2-40B4-BE49-F238E27FC236}">
                <a16:creationId xmlns:a16="http://schemas.microsoft.com/office/drawing/2014/main" id="{178A0524-F340-186B-36E8-3BEA7CC60CCE}"/>
              </a:ext>
            </a:extLst>
          </p:cNvPr>
          <p:cNvSpPr txBox="1"/>
          <p:nvPr/>
        </p:nvSpPr>
        <p:spPr>
          <a:xfrm>
            <a:off x="5036457" y="1081759"/>
            <a:ext cx="4804228" cy="646331"/>
          </a:xfrm>
          <a:prstGeom prst="rect">
            <a:avLst/>
          </a:prstGeom>
          <a:noFill/>
        </p:spPr>
        <p:txBody>
          <a:bodyPr wrap="square" rtlCol="0">
            <a:spAutoFit/>
          </a:bodyPr>
          <a:lstStyle/>
          <a:p>
            <a:r>
              <a:rPr lang="fr-FR" sz="3600" b="1" dirty="0">
                <a:solidFill>
                  <a:schemeClr val="bg1"/>
                </a:solidFill>
              </a:rPr>
              <a:t>À Suivre</a:t>
            </a:r>
          </a:p>
        </p:txBody>
      </p:sp>
    </p:spTree>
    <p:extLst>
      <p:ext uri="{BB962C8B-B14F-4D97-AF65-F5344CB8AC3E}">
        <p14:creationId xmlns:p14="http://schemas.microsoft.com/office/powerpoint/2010/main" val="210091632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nuage, Badlands&#10;&#10;Description générée automatiquement">
            <a:extLst>
              <a:ext uri="{FF2B5EF4-FFF2-40B4-BE49-F238E27FC236}">
                <a16:creationId xmlns:a16="http://schemas.microsoft.com/office/drawing/2014/main" id="{6D168ECD-4FAD-6624-D0D3-304258696E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3788832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désert, Badlands&#10;&#10;Description générée automatiquement">
            <a:extLst>
              <a:ext uri="{FF2B5EF4-FFF2-40B4-BE49-F238E27FC236}">
                <a16:creationId xmlns:a16="http://schemas.microsoft.com/office/drawing/2014/main" id="{AA360701-C168-199B-2C44-6E4A099046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189074869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rocher&#10;&#10;Description générée automatiquement">
            <a:extLst>
              <a:ext uri="{FF2B5EF4-FFF2-40B4-BE49-F238E27FC236}">
                <a16:creationId xmlns:a16="http://schemas.microsoft.com/office/drawing/2014/main" id="{BCA9BB1C-FBDF-13F1-A2AB-4A58FA43B59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76350" y="279000"/>
            <a:ext cx="9438203"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7869002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adlands, géologie&#10;&#10;Description générée automatiquement">
            <a:extLst>
              <a:ext uri="{FF2B5EF4-FFF2-40B4-BE49-F238E27FC236}">
                <a16:creationId xmlns:a16="http://schemas.microsoft.com/office/drawing/2014/main" id="{AE3A78CB-B238-CD3F-4897-8721976932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3141" y="279000"/>
            <a:ext cx="10285717"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1311826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Badlands&#10;&#10;Description générée automatiquement">
            <a:extLst>
              <a:ext uri="{FF2B5EF4-FFF2-40B4-BE49-F238E27FC236}">
                <a16:creationId xmlns:a16="http://schemas.microsoft.com/office/drawing/2014/main" id="{BE0F0403-EB9A-BB08-2999-07D9184725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590" y="324720"/>
            <a:ext cx="4896000" cy="3264000"/>
          </a:xfrm>
          <a:prstGeom prst="rect">
            <a:avLst/>
          </a:prstGeom>
          <a:ln w="88900" cap="sq" cmpd="thickThin">
            <a:solidFill>
              <a:srgbClr val="0070C0"/>
            </a:solidFill>
            <a:prstDash val="solid"/>
            <a:miter lim="800000"/>
          </a:ln>
          <a:effectLst>
            <a:innerShdw blurRad="76200">
              <a:srgbClr val="000000"/>
            </a:innerShdw>
          </a:effectLst>
        </p:spPr>
      </p:pic>
      <p:pic>
        <p:nvPicPr>
          <p:cNvPr id="7" name="Image 6" descr="Une image contenant plein air, ciel, Badlands, plante&#10;&#10;Description générée automatiquement">
            <a:extLst>
              <a:ext uri="{FF2B5EF4-FFF2-40B4-BE49-F238E27FC236}">
                <a16:creationId xmlns:a16="http://schemas.microsoft.com/office/drawing/2014/main" id="{05DE192B-BB8B-1881-955C-7372A91F1B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7410" y="3429000"/>
            <a:ext cx="4608000" cy="3070080"/>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355265743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te, ciel, paysage&#10;&#10;Description générée automatiquement">
            <a:extLst>
              <a:ext uri="{FF2B5EF4-FFF2-40B4-BE49-F238E27FC236}">
                <a16:creationId xmlns:a16="http://schemas.microsoft.com/office/drawing/2014/main" id="{CD543217-4F32-7BCA-50B5-B56861C751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360" y="413829"/>
            <a:ext cx="4680000" cy="3118041"/>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plein air, ciel, Badlands, sol&#10;&#10;Description générée automatiquement">
            <a:extLst>
              <a:ext uri="{FF2B5EF4-FFF2-40B4-BE49-F238E27FC236}">
                <a16:creationId xmlns:a16="http://schemas.microsoft.com/office/drawing/2014/main" id="{84AC8FC7-C98A-91A2-832D-1856214DE8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7640" y="3007965"/>
            <a:ext cx="5220000" cy="3477825"/>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8646569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désert, Badlands&#10;&#10;Description générée automatiquement">
            <a:extLst>
              <a:ext uri="{FF2B5EF4-FFF2-40B4-BE49-F238E27FC236}">
                <a16:creationId xmlns:a16="http://schemas.microsoft.com/office/drawing/2014/main" id="{10CDB5AF-01ED-E328-62D5-D4290DADC7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000" y="504118"/>
            <a:ext cx="5508000" cy="3669705"/>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plein air, ciel, rocher, Badlands&#10;&#10;Description générée automatiquement">
            <a:extLst>
              <a:ext uri="{FF2B5EF4-FFF2-40B4-BE49-F238E27FC236}">
                <a16:creationId xmlns:a16="http://schemas.microsoft.com/office/drawing/2014/main" id="{C3D12751-32D5-7014-526B-F4F2B66412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5659" y="3523129"/>
            <a:ext cx="5148000" cy="289575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88966087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désert&#10;&#10;Description générée automatiquement">
            <a:extLst>
              <a:ext uri="{FF2B5EF4-FFF2-40B4-BE49-F238E27FC236}">
                <a16:creationId xmlns:a16="http://schemas.microsoft.com/office/drawing/2014/main" id="{F42116BB-9681-D9A1-3DA7-FAB8F97F48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3412" y="943442"/>
            <a:ext cx="3312000" cy="4971115"/>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Badlands, géologie&#10;&#10;Description générée automatiquement">
            <a:extLst>
              <a:ext uri="{FF2B5EF4-FFF2-40B4-BE49-F238E27FC236}">
                <a16:creationId xmlns:a16="http://schemas.microsoft.com/office/drawing/2014/main" id="{BECA7853-F13D-DD81-B92E-1AAB58C00D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8423" y="1950749"/>
            <a:ext cx="5256000" cy="29565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16598804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hélice, nature&#10;&#10;Description générée automatiquement">
            <a:extLst>
              <a:ext uri="{FF2B5EF4-FFF2-40B4-BE49-F238E27FC236}">
                <a16:creationId xmlns:a16="http://schemas.microsoft.com/office/drawing/2014/main" id="{C64E83F6-F412-B745-C0B5-A1DA5F60C9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5840" y="781349"/>
            <a:ext cx="3528000" cy="5295302"/>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ciel, plein air, nuage, Badlands&#10;&#10;Description générée automatiquement">
            <a:extLst>
              <a:ext uri="{FF2B5EF4-FFF2-40B4-BE49-F238E27FC236}">
                <a16:creationId xmlns:a16="http://schemas.microsoft.com/office/drawing/2014/main" id="{7DA4E100-568E-AB33-C9E6-132E04E80A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4726" y="1750050"/>
            <a:ext cx="5040000" cy="33579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3197442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géologie, falaise&#10;&#10;Description générée automatiquement">
            <a:extLst>
              <a:ext uri="{FF2B5EF4-FFF2-40B4-BE49-F238E27FC236}">
                <a16:creationId xmlns:a16="http://schemas.microsoft.com/office/drawing/2014/main" id="{91FA249C-6825-51AB-73DE-7F51D5F7F5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2353" y="544465"/>
            <a:ext cx="5112000" cy="340587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nature, plein air, plante, géologie&#10;&#10;Description générée automatiquement">
            <a:extLst>
              <a:ext uri="{FF2B5EF4-FFF2-40B4-BE49-F238E27FC236}">
                <a16:creationId xmlns:a16="http://schemas.microsoft.com/office/drawing/2014/main" id="{18834227-5E02-5B95-7E2E-F9CD6A83ADB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06671" y="2843908"/>
            <a:ext cx="5364000" cy="3573765"/>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99BAD63-4E88-85D8-03BB-89B5757E3B1F}"/>
              </a:ext>
            </a:extLst>
          </p:cNvPr>
          <p:cNvSpPr txBox="1"/>
          <p:nvPr/>
        </p:nvSpPr>
        <p:spPr>
          <a:xfrm>
            <a:off x="7077635" y="751820"/>
            <a:ext cx="6096000" cy="646331"/>
          </a:xfrm>
          <a:prstGeom prst="rect">
            <a:avLst/>
          </a:prstGeom>
          <a:noFill/>
        </p:spPr>
        <p:txBody>
          <a:bodyPr wrap="square" rtlCol="0">
            <a:spAutoFit/>
          </a:bodyPr>
          <a:lstStyle/>
          <a:p>
            <a:r>
              <a:rPr lang="fr-FR" sz="3600" b="1" dirty="0">
                <a:solidFill>
                  <a:srgbClr val="FFFF00"/>
                </a:solidFill>
              </a:rPr>
              <a:t>Le Temple Montain </a:t>
            </a:r>
          </a:p>
        </p:txBody>
      </p:sp>
      <p:sp>
        <p:nvSpPr>
          <p:cNvPr id="7" name="ZoneTexte 6">
            <a:extLst>
              <a:ext uri="{FF2B5EF4-FFF2-40B4-BE49-F238E27FC236}">
                <a16:creationId xmlns:a16="http://schemas.microsoft.com/office/drawing/2014/main" id="{37FF6857-C20A-8D8E-0227-DF6C71DE8967}"/>
              </a:ext>
            </a:extLst>
          </p:cNvPr>
          <p:cNvSpPr txBox="1"/>
          <p:nvPr/>
        </p:nvSpPr>
        <p:spPr>
          <a:xfrm>
            <a:off x="8041341" y="1434186"/>
            <a:ext cx="3478306" cy="646331"/>
          </a:xfrm>
          <a:prstGeom prst="rect">
            <a:avLst/>
          </a:prstGeom>
          <a:noFill/>
        </p:spPr>
        <p:txBody>
          <a:bodyPr wrap="square" rtlCol="0">
            <a:spAutoFit/>
          </a:bodyPr>
          <a:lstStyle/>
          <a:p>
            <a:r>
              <a:rPr lang="fr-FR" sz="3600" b="1" dirty="0">
                <a:solidFill>
                  <a:srgbClr val="FFFF00"/>
                </a:solidFill>
              </a:rPr>
              <a:t>à Suivre </a:t>
            </a:r>
          </a:p>
        </p:txBody>
      </p:sp>
    </p:spTree>
    <p:extLst>
      <p:ext uri="{BB962C8B-B14F-4D97-AF65-F5344CB8AC3E}">
        <p14:creationId xmlns:p14="http://schemas.microsoft.com/office/powerpoint/2010/main" val="144717461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otte, Beige, marron, mur&#10;&#10;Description générée automatiquement">
            <a:extLst>
              <a:ext uri="{FF2B5EF4-FFF2-40B4-BE49-F238E27FC236}">
                <a16:creationId xmlns:a16="http://schemas.microsoft.com/office/drawing/2014/main" id="{97DA7023-417B-F0D0-38BE-F4FCC7E500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988" y="517575"/>
            <a:ext cx="4860000" cy="3237975"/>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art, peinture, mur&#10;&#10;Description générée automatiquement">
            <a:extLst>
              <a:ext uri="{FF2B5EF4-FFF2-40B4-BE49-F238E27FC236}">
                <a16:creationId xmlns:a16="http://schemas.microsoft.com/office/drawing/2014/main" id="{3F9B8AF2-07F7-D2CD-E7F6-E0D02274EAD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1014" y="3107263"/>
            <a:ext cx="4932000" cy="335992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5188994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nuage, nature&#10;&#10;Description générée automatiquement">
            <a:extLst>
              <a:ext uri="{FF2B5EF4-FFF2-40B4-BE49-F238E27FC236}">
                <a16:creationId xmlns:a16="http://schemas.microsoft.com/office/drawing/2014/main" id="{C7AE1308-FFEB-7401-7A90-E87C485F15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443" y="362857"/>
            <a:ext cx="4752000" cy="316800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nature, plein air, ravin, érosion&#10;&#10;Description générée automatiquement">
            <a:extLst>
              <a:ext uri="{FF2B5EF4-FFF2-40B4-BE49-F238E27FC236}">
                <a16:creationId xmlns:a16="http://schemas.microsoft.com/office/drawing/2014/main" id="{36D8A1A4-AA8B-CE38-D857-AFD57A18A7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3557" y="3236686"/>
            <a:ext cx="4464000" cy="3348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7700026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nuage, plein air, nature&#10;&#10;Description générée automatiquement">
            <a:extLst>
              <a:ext uri="{FF2B5EF4-FFF2-40B4-BE49-F238E27FC236}">
                <a16:creationId xmlns:a16="http://schemas.microsoft.com/office/drawing/2014/main" id="{01316686-9DC5-6745-96B0-8078B22579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385342"/>
            <a:ext cx="5580000" cy="304365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nature, paysage, ciel, Formation&#10;&#10;Description générée automatiquement">
            <a:extLst>
              <a:ext uri="{FF2B5EF4-FFF2-40B4-BE49-F238E27FC236}">
                <a16:creationId xmlns:a16="http://schemas.microsoft.com/office/drawing/2014/main" id="{46D41BB8-20CF-D6AD-EA26-21B021F8C8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7257" y="3587361"/>
            <a:ext cx="5436000" cy="296511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9382852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plein air, nature, nuage&#10;&#10;Description générée automatiquement">
            <a:extLst>
              <a:ext uri="{FF2B5EF4-FFF2-40B4-BE49-F238E27FC236}">
                <a16:creationId xmlns:a16="http://schemas.microsoft.com/office/drawing/2014/main" id="{B0CA2538-B0CC-0076-3BD1-427D784237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400" y="568391"/>
            <a:ext cx="5364000" cy="2925839"/>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ciel, nuage, plein air, Broken Arch&#10;&#10;Description générée automatiquement">
            <a:extLst>
              <a:ext uri="{FF2B5EF4-FFF2-40B4-BE49-F238E27FC236}">
                <a16:creationId xmlns:a16="http://schemas.microsoft.com/office/drawing/2014/main" id="{9877A18D-E5AC-8D29-4C6D-EA3EA95202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3600" y="3298371"/>
            <a:ext cx="5472000" cy="298474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45953984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lein air, nature&#10;&#10;Description générée automatiquement">
            <a:extLst>
              <a:ext uri="{FF2B5EF4-FFF2-40B4-BE49-F238E27FC236}">
                <a16:creationId xmlns:a16="http://schemas.microsoft.com/office/drawing/2014/main" id="{E441B1B8-EC2D-5704-4694-7FCC1FACE6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429" y="379704"/>
            <a:ext cx="5472000" cy="2984748"/>
          </a:xfrm>
          <a:prstGeom prst="rect">
            <a:avLst/>
          </a:prstGeom>
          <a:ln w="88900" cap="sq" cmpd="thickThin">
            <a:solidFill>
              <a:srgbClr val="FFFF00"/>
            </a:solidFill>
            <a:prstDash val="solid"/>
            <a:miter lim="800000"/>
          </a:ln>
          <a:effectLst>
            <a:innerShdw blurRad="76200">
              <a:srgbClr val="000000"/>
            </a:innerShdw>
          </a:effectLst>
        </p:spPr>
      </p:pic>
      <p:pic>
        <p:nvPicPr>
          <p:cNvPr id="11" name="Image 10" descr="Une image contenant plein air, ciel, Badlands, géologie&#10;&#10;Description générée automatiquement">
            <a:extLst>
              <a:ext uri="{FF2B5EF4-FFF2-40B4-BE49-F238E27FC236}">
                <a16:creationId xmlns:a16="http://schemas.microsoft.com/office/drawing/2014/main" id="{372FC9B2-AB8B-2B00-69B6-413BE6E67D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4571" y="3117709"/>
            <a:ext cx="4572000" cy="3429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2568743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ciel, Badlands, géologie&#10;&#10;Description générée automatiquement">
            <a:extLst>
              <a:ext uri="{FF2B5EF4-FFF2-40B4-BE49-F238E27FC236}">
                <a16:creationId xmlns:a16="http://schemas.microsoft.com/office/drawing/2014/main" id="{AAAED682-F433-B88D-80CE-4D3545EE3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4435" y="397328"/>
            <a:ext cx="4824000" cy="3216000"/>
          </a:xfrm>
          <a:prstGeom prst="rect">
            <a:avLst/>
          </a:prstGeom>
          <a:ln w="88900" cap="sq" cmpd="thickThin">
            <a:solidFill>
              <a:srgbClr val="FFC000"/>
            </a:solidFill>
            <a:prstDash val="solid"/>
            <a:miter lim="800000"/>
          </a:ln>
          <a:effectLst>
            <a:innerShdw blurRad="76200">
              <a:srgbClr val="000000"/>
            </a:innerShdw>
          </a:effectLst>
        </p:spPr>
      </p:pic>
      <p:pic>
        <p:nvPicPr>
          <p:cNvPr id="11" name="Image 10" descr="Une image contenant plein air, Badlands, ciel, plante&#10;&#10;Description générée automatiquement">
            <a:extLst>
              <a:ext uri="{FF2B5EF4-FFF2-40B4-BE49-F238E27FC236}">
                <a16:creationId xmlns:a16="http://schemas.microsoft.com/office/drawing/2014/main" id="{85436E94-8E2E-E5E3-9A2B-B1716B119F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3567" y="3309260"/>
            <a:ext cx="4824000" cy="3203471"/>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235809050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Badlands, géologie&#10;&#10;Description générée automatiquement">
            <a:extLst>
              <a:ext uri="{FF2B5EF4-FFF2-40B4-BE49-F238E27FC236}">
                <a16:creationId xmlns:a16="http://schemas.microsoft.com/office/drawing/2014/main" id="{24C2F487-9399-D5EA-6359-885553DE93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080" y="546747"/>
            <a:ext cx="4320000" cy="2882253"/>
          </a:xfrm>
          <a:prstGeom prst="rect">
            <a:avLst/>
          </a:prstGeom>
          <a:ln w="88900" cap="sq" cmpd="thickThin">
            <a:solidFill>
              <a:schemeClr val="accent2"/>
            </a:solidFill>
            <a:prstDash val="solid"/>
            <a:miter lim="800000"/>
          </a:ln>
          <a:effectLst>
            <a:innerShdw blurRad="76200">
              <a:srgbClr val="000000"/>
            </a:innerShdw>
          </a:effectLst>
        </p:spPr>
      </p:pic>
      <p:pic>
        <p:nvPicPr>
          <p:cNvPr id="10" name="Image 9">
            <a:extLst>
              <a:ext uri="{FF2B5EF4-FFF2-40B4-BE49-F238E27FC236}">
                <a16:creationId xmlns:a16="http://schemas.microsoft.com/office/drawing/2014/main" id="{9E28BD82-B34E-E009-2AB0-B88D78E97A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7771" y="3889829"/>
            <a:ext cx="4464000" cy="2511000"/>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339481211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6A0E9DE-6B97-AFB3-1208-70BBDE9FFC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786" y="476030"/>
            <a:ext cx="5472000" cy="3194508"/>
          </a:xfrm>
          <a:prstGeom prst="rect">
            <a:avLst/>
          </a:prstGeom>
          <a:ln w="88900" cap="sq" cmpd="thickThin">
            <a:solidFill>
              <a:srgbClr val="FFFF00"/>
            </a:solidFill>
            <a:prstDash val="solid"/>
            <a:miter lim="800000"/>
          </a:ln>
          <a:effectLst>
            <a:innerShdw blurRad="76200">
              <a:srgbClr val="000000"/>
            </a:innerShdw>
          </a:effectLst>
        </p:spPr>
      </p:pic>
      <p:pic>
        <p:nvPicPr>
          <p:cNvPr id="4" name="Image 3" descr="Une image contenant ciel, plein air, bâtiment, montagne&#10;&#10;Description générée automatiquement">
            <a:extLst>
              <a:ext uri="{FF2B5EF4-FFF2-40B4-BE49-F238E27FC236}">
                <a16:creationId xmlns:a16="http://schemas.microsoft.com/office/drawing/2014/main" id="{69463DE8-A0A8-0F8D-8503-D06C440826E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83214" y="3562572"/>
            <a:ext cx="4428000" cy="294202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10033672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834128E-475A-332A-0BFE-7664EE6D749F}"/>
              </a:ext>
            </a:extLst>
          </p:cNvPr>
          <p:cNvPicPr>
            <a:picLocks noChangeAspect="1"/>
          </p:cNvPicPr>
          <p:nvPr/>
        </p:nvPicPr>
        <p:blipFill>
          <a:blip r:embed="rId2"/>
          <a:stretch>
            <a:fillRect/>
          </a:stretch>
        </p:blipFill>
        <p:spPr>
          <a:xfrm>
            <a:off x="1398000" y="981847"/>
            <a:ext cx="9396000" cy="4894306"/>
          </a:xfrm>
          <a:prstGeom prst="ellipse">
            <a:avLst/>
          </a:prstGeom>
          <a:ln w="63500"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ZoneTexte 2">
            <a:extLst>
              <a:ext uri="{FF2B5EF4-FFF2-40B4-BE49-F238E27FC236}">
                <a16:creationId xmlns:a16="http://schemas.microsoft.com/office/drawing/2014/main" id="{0D292632-6AD3-1B8B-C2F0-68A0AE501EC3}"/>
              </a:ext>
            </a:extLst>
          </p:cNvPr>
          <p:cNvSpPr txBox="1"/>
          <p:nvPr/>
        </p:nvSpPr>
        <p:spPr>
          <a:xfrm>
            <a:off x="1117599" y="458627"/>
            <a:ext cx="10740571" cy="523220"/>
          </a:xfrm>
          <a:prstGeom prst="rect">
            <a:avLst/>
          </a:prstGeom>
          <a:noFill/>
        </p:spPr>
        <p:txBody>
          <a:bodyPr wrap="square" rtlCol="0">
            <a:spAutoFit/>
          </a:bodyPr>
          <a:lstStyle/>
          <a:p>
            <a:r>
              <a:rPr lang="fr-FR" sz="2800" b="1" dirty="0">
                <a:solidFill>
                  <a:srgbClr val="FFFF00"/>
                </a:solidFill>
              </a:rPr>
              <a:t>Lorient Vous a présenté  Le Parc National Goblin Valley (Utah )</a:t>
            </a:r>
          </a:p>
        </p:txBody>
      </p:sp>
      <p:sp>
        <p:nvSpPr>
          <p:cNvPr id="4" name="ZoneTexte 3">
            <a:extLst>
              <a:ext uri="{FF2B5EF4-FFF2-40B4-BE49-F238E27FC236}">
                <a16:creationId xmlns:a16="http://schemas.microsoft.com/office/drawing/2014/main" id="{051F5A04-73B5-9180-87F3-AA44D46285F1}"/>
              </a:ext>
            </a:extLst>
          </p:cNvPr>
          <p:cNvSpPr txBox="1"/>
          <p:nvPr/>
        </p:nvSpPr>
        <p:spPr>
          <a:xfrm>
            <a:off x="1799772" y="5937738"/>
            <a:ext cx="5849257"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5" name="ZoneTexte 4">
            <a:extLst>
              <a:ext uri="{FF2B5EF4-FFF2-40B4-BE49-F238E27FC236}">
                <a16:creationId xmlns:a16="http://schemas.microsoft.com/office/drawing/2014/main" id="{0F581D4A-319F-D8CA-BE33-A606DF658B46}"/>
              </a:ext>
            </a:extLst>
          </p:cNvPr>
          <p:cNvSpPr txBox="1"/>
          <p:nvPr/>
        </p:nvSpPr>
        <p:spPr>
          <a:xfrm>
            <a:off x="9088571" y="5876153"/>
            <a:ext cx="3410857"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50352732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130</TotalTime>
  <Words>141</Words>
  <Application>Microsoft Office PowerPoint</Application>
  <PresentationFormat>Grand écran</PresentationFormat>
  <Paragraphs>16</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2024-03-26T14:57:09Z</dcterms:created>
  <dcterms:modified xsi:type="dcterms:W3CDTF">2024-03-27T09:26:12Z</dcterms:modified>
</cp:coreProperties>
</file>