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JwCvzs1VboM75gAewquzA==" hashData="NAhBEZe2IpR1Jl2pFatyhX3qg1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9BE5"/>
    <a:srgbClr val="FF69D8"/>
    <a:srgbClr val="9E0075"/>
    <a:srgbClr val="860C6F"/>
    <a:srgbClr val="292929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586" autoAdjust="0"/>
    <p:restoredTop sz="94660" autoAdjust="0"/>
  </p:normalViewPr>
  <p:slideViewPr>
    <p:cSldViewPr>
      <p:cViewPr>
        <p:scale>
          <a:sx n="69" d="100"/>
          <a:sy n="69" d="100"/>
        </p:scale>
        <p:origin x="-1570" y="-49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B9BFC6-457E-409E-98B1-373E9CF47BE5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5779DA0-08D7-4C19-8363-0EFD20187C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1395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050EE1-ACAD-4311-9BEB-F938B8104C8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A97920-0CD9-42B7-914B-CD21A9DF6F4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1392BE-44EF-4A6D-8E14-73AC2E5764A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6A2F4-4E2A-4858-8162-5EC5C50745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4354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62A5F-28B9-47DE-BF97-9B08F4A875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224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B765D-A071-4B44-B8E6-35AB05C514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827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F21AF-CC86-49A7-8BFE-9B3035380E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7628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2B993-51CE-4225-ABAD-8408C499C8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8776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05880-B200-4CBC-9E3C-6BD485461D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4376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CC23C-4AD9-4EE8-AB9F-7C3962C961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5434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2C969-1C7A-4D1D-94F3-50E905EC61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0174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271E3-FDCA-4BC3-B854-16E57BCC3E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988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06618-7741-4C63-91F9-AC7D4DE411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6504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A0869-541A-4212-83AC-51A7B566AB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307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000">
              <a:srgbClr val="FFC91D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C3F812-3F3E-4D87-B26A-0A1AFE3DDC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9.wav"/><Relationship Id="rId21" Type="http://schemas.openxmlformats.org/officeDocument/2006/relationships/image" Target="../media/image22.png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3.wav"/><Relationship Id="rId50" Type="http://schemas.openxmlformats.org/officeDocument/2006/relationships/image" Target="../media/image38.jpeg"/><Relationship Id="rId55" Type="http://schemas.openxmlformats.org/officeDocument/2006/relationships/audio" Target="../media/audio17.wav"/><Relationship Id="rId63" Type="http://schemas.openxmlformats.org/officeDocument/2006/relationships/image" Target="../media/image46.png"/><Relationship Id="rId68" Type="http://schemas.openxmlformats.org/officeDocument/2006/relationships/image" Target="../media/image50.png"/><Relationship Id="rId76" Type="http://schemas.openxmlformats.org/officeDocument/2006/relationships/image" Target="../media/image57.jpeg"/><Relationship Id="rId7" Type="http://schemas.openxmlformats.org/officeDocument/2006/relationships/image" Target="../media/image13.gif"/><Relationship Id="rId71" Type="http://schemas.microsoft.com/office/2007/relationships/hdphoto" Target="../media/hdphoto7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4.wav"/><Relationship Id="rId11" Type="http://schemas.microsoft.com/office/2007/relationships/hdphoto" Target="../media/hdphoto1.wdp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8.wav"/><Relationship Id="rId40" Type="http://schemas.openxmlformats.org/officeDocument/2006/relationships/image" Target="../media/image33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2.jpeg"/><Relationship Id="rId66" Type="http://schemas.openxmlformats.org/officeDocument/2006/relationships/image" Target="../media/image48.png"/><Relationship Id="rId74" Type="http://schemas.openxmlformats.org/officeDocument/2006/relationships/image" Target="../media/image55.png"/><Relationship Id="rId79" Type="http://schemas.openxmlformats.org/officeDocument/2006/relationships/image" Target="../media/image3.gif"/><Relationship Id="rId5" Type="http://schemas.openxmlformats.org/officeDocument/2006/relationships/image" Target="../media/image4.gif"/><Relationship Id="rId61" Type="http://schemas.openxmlformats.org/officeDocument/2006/relationships/image" Target="../media/image44.gif"/><Relationship Id="rId10" Type="http://schemas.openxmlformats.org/officeDocument/2006/relationships/image" Target="../media/image16.png"/><Relationship Id="rId19" Type="http://schemas.microsoft.com/office/2007/relationships/hdphoto" Target="../media/hdphoto5.wdp"/><Relationship Id="rId31" Type="http://schemas.openxmlformats.org/officeDocument/2006/relationships/audio" Target="../media/audio5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microsoft.com/office/2007/relationships/hdphoto" Target="../media/hdphoto6.wdp"/><Relationship Id="rId73" Type="http://schemas.openxmlformats.org/officeDocument/2006/relationships/image" Target="../media/image54.gif"/><Relationship Id="rId78" Type="http://schemas.openxmlformats.org/officeDocument/2006/relationships/image" Target="../media/image59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18.png"/><Relationship Id="rId22" Type="http://schemas.openxmlformats.org/officeDocument/2006/relationships/image" Target="../media/image23.png"/><Relationship Id="rId27" Type="http://schemas.openxmlformats.org/officeDocument/2006/relationships/audio" Target="../media/audio3.wav"/><Relationship Id="rId30" Type="http://schemas.openxmlformats.org/officeDocument/2006/relationships/image" Target="../media/image28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7.png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4.png"/><Relationship Id="rId51" Type="http://schemas.openxmlformats.org/officeDocument/2006/relationships/audio" Target="../media/audio15.wav"/><Relationship Id="rId72" Type="http://schemas.openxmlformats.org/officeDocument/2006/relationships/image" Target="../media/image53.gif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microsoft.com/office/2007/relationships/hdphoto" Target="../media/hdphoto4.wdp"/><Relationship Id="rId25" Type="http://schemas.openxmlformats.org/officeDocument/2006/relationships/audio" Target="../media/audio2.wav"/><Relationship Id="rId33" Type="http://schemas.openxmlformats.org/officeDocument/2006/relationships/audio" Target="../media/audio6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9.wav"/><Relationship Id="rId67" Type="http://schemas.openxmlformats.org/officeDocument/2006/relationships/image" Target="../media/image49.png"/><Relationship Id="rId20" Type="http://schemas.openxmlformats.org/officeDocument/2006/relationships/image" Target="../media/image21.gif"/><Relationship Id="rId41" Type="http://schemas.openxmlformats.org/officeDocument/2006/relationships/audio" Target="../media/audio10.wav"/><Relationship Id="rId54" Type="http://schemas.openxmlformats.org/officeDocument/2006/relationships/image" Target="../media/image40.jpeg"/><Relationship Id="rId62" Type="http://schemas.openxmlformats.org/officeDocument/2006/relationships/image" Target="../media/image45.png"/><Relationship Id="rId70" Type="http://schemas.openxmlformats.org/officeDocument/2006/relationships/image" Target="../media/image52.png"/><Relationship Id="rId75" Type="http://schemas.openxmlformats.org/officeDocument/2006/relationships/image" Target="../media/image5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4.gif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elle ile en mer.wav">
            <a:hlinkClick r:id="" action="ppaction://media"/>
          </p:cNvPr>
          <p:cNvPicPr>
            <a:picLocks noRot="1" noChangeAspect="1"/>
          </p:cNvPicPr>
          <p:nvPr>
            <a:wavAudioFile r:embed="rId1" name="belle ile en mer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6165850"/>
            <a:ext cx="9001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582738"/>
            <a:ext cx="3822700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418931" y="2820194"/>
            <a:ext cx="1316038" cy="13462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74376"/>
            <a:ext cx="4385078" cy="403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1" descr="C:\Users\JClaude\Desktop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582738"/>
            <a:ext cx="3778250" cy="378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627313" y="1228725"/>
            <a:ext cx="5976937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Le Pouvoir Des Fleurs (3:35)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My Song Of You (acoustique) (4:09)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La Baie Des Fourmis (3:26)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Cocktail Chez Mademoiselle (6:33)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C'était Déjà Toi (radio Edit) (3:28)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Le Miroir (3:54)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Rio (3:49)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Désir, Désir, Pt. 1 (4:56)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Derrière Les Mots (4:37)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Bungalow Vide (4:34)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Jésus (4:11)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Paradoxal Système (4:42)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All I Have To Do Is Dream (3:32)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Jeanne (4:49)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Belem (nouvelle Version) (3:49)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Caché Derrière (4:58)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17. Belle-île-en-mer, Marie-galante (3:31)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18. Dans Le Vent Qui Va (3:43)</a:t>
            </a:r>
          </a:p>
        </p:txBody>
      </p:sp>
      <p:sp>
        <p:nvSpPr>
          <p:cNvPr id="6" name="Cadre 5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Picture 6" descr="C:\Users\JClaude\Desktop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078163"/>
            <a:ext cx="5184775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5" name="01. Laurent Voulzy - Le pouvoir des fleur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7" name="02 Laurent Voulzy - My Song of You (Acoustique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9" name="03. Laurent Voulzy - La baie des Fourmi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1" name="04. Laurent Voulzy - Cocktail chez mademoisell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3" name="05. Laurent Voulzy - C'était déjà toi (Radio Edit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5" name="06. Laurent Voulzy - Le miroir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7" name="07. Laurent Voulzy - Rio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9" name="08. Laurent Voulzy - Désir, désir, Pt. 1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1" name="09. Laurent Voulzy - Derrière les mot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3" name="10. Laurent Voulzy - Bungalow vid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5" name="11. Laurent Voulzy - Jésu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7" name="12. Laurent Voulzy - Paradoxal systèm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9" name="13. Laurent Voulzy - All I Have to Do Is Dream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1" name="14. Laurent Voulzy - Jeann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3" name="15. Laurent Voulzy - Belem (Nouvelle version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5" name="16. Laurent Voulzy - Caché derrièr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7" name="17. Laurent Voulzy - Belle-Île-en-Mer, Marie-Galant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9" name="18. Laurent Voulzy - Dans le vent qui va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8" y="4600575"/>
            <a:ext cx="923925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3960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2" descr="C:\Users\JClaude\Desktop\fago3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7" descr="C:\Users\JClaude\Desktop\Laurent Voulzy - Florilège\Florileg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1504950"/>
            <a:ext cx="1331912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9" descr="C:\Users\JClaude\Desktop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406" y="3141663"/>
            <a:ext cx="5046663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1313"/>
            <a:ext cx="68976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775" y="6289370"/>
            <a:ext cx="7191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Affichage à l'écran (4:3)</PresentationFormat>
  <Paragraphs>21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2024-03-26T11:03:38Z</dcterms:modified>
</cp:coreProperties>
</file>