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trVC+TrpFsbS7tH2Ed7PQ==" hashData="Zgx3eXyX9MTzNaFEXZt7q/yYX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9BE5"/>
    <a:srgbClr val="FF69D8"/>
    <a:srgbClr val="9E0075"/>
    <a:srgbClr val="860C6F"/>
    <a:srgbClr val="292929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5" autoAdjust="0"/>
    <p:restoredTop sz="94660" autoAdjust="0"/>
  </p:normalViewPr>
  <p:slideViewPr>
    <p:cSldViewPr>
      <p:cViewPr>
        <p:scale>
          <a:sx n="70" d="100"/>
          <a:sy n="70" d="100"/>
        </p:scale>
        <p:origin x="-1685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85A5F7-EEFE-454D-AC3B-430919BA886F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83B38E-6150-4868-8CAC-1B34AB0FC0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502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3C13B3-9452-40A7-83C7-A418D9AA12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EDBEAA-87C2-4B59-BBB2-E0DC9060605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336FC5-50E4-4CD6-BAC0-5B444FA6576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AD86E-7C19-4F8A-8CFA-1541B8EB78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7747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CDD4-1E6F-40C5-B537-F90ECF1F06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960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B700D-E6A2-4D6F-9ED4-07E81B2923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044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8D170-349C-4D64-9111-382CBC3B9E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454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E4C48-B1C7-491A-AE9E-BB444027E4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0073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C90A9-24D9-4907-9F13-20BE6F935D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500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8351B-E007-4AC4-99D1-8DD29D4377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8634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A47B7-6A4F-41BE-A927-A65657E434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6267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DD177-6E7C-45A7-96DE-43461BB4BE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9681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C7EBB-A14B-4F18-B0A8-1C90B8BD0A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987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4C227-0143-48AF-AA6E-63D9437243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5520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630E73-9479-41C7-BE20-4CA87C8104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8.wav"/><Relationship Id="rId21" Type="http://schemas.openxmlformats.org/officeDocument/2006/relationships/image" Target="../media/image22.png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2.wav"/><Relationship Id="rId50" Type="http://schemas.openxmlformats.org/officeDocument/2006/relationships/image" Target="../media/image38.jpeg"/><Relationship Id="rId55" Type="http://schemas.openxmlformats.org/officeDocument/2006/relationships/audio" Target="../media/audio16.wav"/><Relationship Id="rId63" Type="http://schemas.openxmlformats.org/officeDocument/2006/relationships/image" Target="../media/image46.png"/><Relationship Id="rId68" Type="http://schemas.openxmlformats.org/officeDocument/2006/relationships/image" Target="../media/image50.png"/><Relationship Id="rId76" Type="http://schemas.openxmlformats.org/officeDocument/2006/relationships/image" Target="../media/image57.jpeg"/><Relationship Id="rId7" Type="http://schemas.openxmlformats.org/officeDocument/2006/relationships/image" Target="../media/image13.gif"/><Relationship Id="rId71" Type="http://schemas.microsoft.com/office/2007/relationships/hdphoto" Target="../media/hdphoto7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1.wav"/><Relationship Id="rId11" Type="http://schemas.microsoft.com/office/2007/relationships/hdphoto" Target="../media/hdphoto1.wdp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7.wav"/><Relationship Id="rId40" Type="http://schemas.openxmlformats.org/officeDocument/2006/relationships/image" Target="../media/image33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2.jpeg"/><Relationship Id="rId66" Type="http://schemas.openxmlformats.org/officeDocument/2006/relationships/image" Target="../media/image48.png"/><Relationship Id="rId74" Type="http://schemas.openxmlformats.org/officeDocument/2006/relationships/image" Target="../media/image55.png"/><Relationship Id="rId79" Type="http://schemas.openxmlformats.org/officeDocument/2006/relationships/image" Target="../media/image3.gif"/><Relationship Id="rId5" Type="http://schemas.openxmlformats.org/officeDocument/2006/relationships/image" Target="../media/image4.gif"/><Relationship Id="rId61" Type="http://schemas.openxmlformats.org/officeDocument/2006/relationships/image" Target="../media/image44.gif"/><Relationship Id="rId10" Type="http://schemas.openxmlformats.org/officeDocument/2006/relationships/image" Target="../media/image16.png"/><Relationship Id="rId19" Type="http://schemas.microsoft.com/office/2007/relationships/hdphoto" Target="../media/hdphoto5.wdp"/><Relationship Id="rId31" Type="http://schemas.openxmlformats.org/officeDocument/2006/relationships/audio" Target="../media/audio4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microsoft.com/office/2007/relationships/hdphoto" Target="../media/hdphoto6.wdp"/><Relationship Id="rId73" Type="http://schemas.openxmlformats.org/officeDocument/2006/relationships/image" Target="../media/image54.gif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audio" Target="../media/audio3.wav"/><Relationship Id="rId30" Type="http://schemas.openxmlformats.org/officeDocument/2006/relationships/image" Target="../media/image28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7.png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4.png"/><Relationship Id="rId51" Type="http://schemas.openxmlformats.org/officeDocument/2006/relationships/audio" Target="../media/audio14.wav"/><Relationship Id="rId72" Type="http://schemas.openxmlformats.org/officeDocument/2006/relationships/image" Target="../media/image53.gif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microsoft.com/office/2007/relationships/hdphoto" Target="../media/hdphoto4.wdp"/><Relationship Id="rId25" Type="http://schemas.openxmlformats.org/officeDocument/2006/relationships/audio" Target="../media/audio2.wav"/><Relationship Id="rId33" Type="http://schemas.openxmlformats.org/officeDocument/2006/relationships/audio" Target="../media/audio5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8.wav"/><Relationship Id="rId67" Type="http://schemas.openxmlformats.org/officeDocument/2006/relationships/image" Target="../media/image49.png"/><Relationship Id="rId20" Type="http://schemas.openxmlformats.org/officeDocument/2006/relationships/image" Target="../media/image21.gif"/><Relationship Id="rId41" Type="http://schemas.openxmlformats.org/officeDocument/2006/relationships/audio" Target="../media/audio9.wav"/><Relationship Id="rId54" Type="http://schemas.openxmlformats.org/officeDocument/2006/relationships/image" Target="../media/image40.jpeg"/><Relationship Id="rId62" Type="http://schemas.openxmlformats.org/officeDocument/2006/relationships/image" Target="../media/image45.png"/><Relationship Id="rId70" Type="http://schemas.openxmlformats.org/officeDocument/2006/relationships/image" Target="../media/image52.png"/><Relationship Id="rId75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4.gif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. Laurent Voulzy - Le soleil donne.wav">
            <a:hlinkClick r:id="" action="ppaction://media"/>
          </p:cNvPr>
          <p:cNvPicPr>
            <a:picLocks noRot="1" noChangeAspect="1"/>
          </p:cNvPicPr>
          <p:nvPr>
            <a:wavAudioFile r:embed="rId1" name="03. Laurent Voulzy - Le soleil donn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6165850"/>
            <a:ext cx="9001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82738"/>
            <a:ext cx="3822700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418931" y="2820194"/>
            <a:ext cx="1316038" cy="13462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4376"/>
            <a:ext cx="4385078" cy="403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1" descr="C:\Users\JClaude\Desktop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582738"/>
            <a:ext cx="3778250" cy="378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627313" y="1228725"/>
            <a:ext cx="5976937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Loreley, Loreley (4:21)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Le Coeur Grenadine (5:47)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Le Soleil Donne (5:05)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Karin Redinger (2:29)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Les Nuits Sans Kim Wilde (5:12)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Mary Quant (5:04)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Amélie Colbert (version Album) (5:07)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Acte Ii. Jelly Bean (3:04)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Rockollection (4:07)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Derniers Baisers (3:01)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Bopper En Larmes (4:37)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Flirt (4:15)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La Fille D'avril (4:00)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En Regardant Vers Le Pays De France (4:45)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Le Rêve Du Pêcheur (5:01)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Grimaud (3:18)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Je Suis Venu Pour Elle (3:00)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18. Une Héroïne (5:06)</a:t>
            </a:r>
          </a:p>
        </p:txBody>
      </p:sp>
      <p:sp>
        <p:nvSpPr>
          <p:cNvPr id="6" name="Cadre 5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Picture 6" descr="C:\Users\JClaude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4" y="3490912"/>
            <a:ext cx="4587770" cy="3171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Laurent Voulzy - Loreley, Loreley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. Laurent Voulzy - Le coeur grenadin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Laurent Voulzy - Le soleil donn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Laurent Voulzy - Karin Redinge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Laurent Voulzy - Les nuits sans Kim Wild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Laurent Voulzy - Mary Quant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Laurent Voulzy - Amélie Colbert (Version Album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Laurent Voulzy - Acte II. Jelly Bean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1" name="09. Laurent Voulzy - Rockollection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3" name="10. Laurent Voulzy - Derniers baiser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5" name="11. Laurent Voulzy - Bopper en larme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7" name="12. Laurent Voulzy - Flirt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9" name="13. Laurent Voulzy - La fille d'avril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1" name="14. Laurent Voulzy - En regardant vers le pays de Franc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3" name="15. Laurent Voulzy - Le rêve du pêcheur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5" name="16. Laurent Voulzy - Grimaud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7" name="17. Laurent Voulzy - Je suis venu pour ell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9" name="18. Laurent Voulzy - Une héroïn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3960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2" descr="C:\Users\JClaude\Desktop\fago3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7" descr="C:\Users\JClaude\Desktop\Laurent Voulzy - Florilège\Florileg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04950"/>
            <a:ext cx="133191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9" descr="C:\Users\JClaude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06" y="3141663"/>
            <a:ext cx="5046663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6372225"/>
            <a:ext cx="7191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2024-03-26T10:59:52Z</dcterms:modified>
</cp:coreProperties>
</file>