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gmFhI8ljqTMKDlwadlXpQ==" hashData="05DOeN5uw62d+syxooPFHa/+s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6630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26/09/2021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3" name="La vie privée des animaux année 90 20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339751" y="561583"/>
            <a:ext cx="4424745" cy="248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1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2021-09-26T10:55:30Z</dcterms:modified>
</cp:coreProperties>
</file>