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08" r:id="rId2"/>
  </p:sldMasterIdLst>
  <p:sldIdLst>
    <p:sldId id="405" r:id="rId3"/>
    <p:sldId id="461" r:id="rId4"/>
    <p:sldId id="416" r:id="rId5"/>
    <p:sldId id="418" r:id="rId6"/>
    <p:sldId id="406" r:id="rId7"/>
    <p:sldId id="407" r:id="rId8"/>
    <p:sldId id="409" r:id="rId9"/>
    <p:sldId id="420" r:id="rId10"/>
    <p:sldId id="408" r:id="rId11"/>
    <p:sldId id="458" r:id="rId12"/>
    <p:sldId id="410" r:id="rId13"/>
    <p:sldId id="449" r:id="rId14"/>
    <p:sldId id="483" r:id="rId15"/>
    <p:sldId id="481" r:id="rId16"/>
    <p:sldId id="485" r:id="rId17"/>
    <p:sldId id="411" r:id="rId18"/>
    <p:sldId id="412" r:id="rId19"/>
    <p:sldId id="413" r:id="rId20"/>
    <p:sldId id="414" r:id="rId21"/>
    <p:sldId id="415" r:id="rId22"/>
    <p:sldId id="417" r:id="rId23"/>
    <p:sldId id="419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9" r:id="rId32"/>
    <p:sldId id="434" r:id="rId33"/>
    <p:sldId id="440" r:id="rId34"/>
    <p:sldId id="441" r:id="rId35"/>
    <p:sldId id="443" r:id="rId36"/>
    <p:sldId id="444" r:id="rId37"/>
    <p:sldId id="445" r:id="rId38"/>
    <p:sldId id="446" r:id="rId39"/>
    <p:sldId id="447" r:id="rId40"/>
    <p:sldId id="448" r:id="rId41"/>
    <p:sldId id="450" r:id="rId42"/>
    <p:sldId id="451" r:id="rId43"/>
    <p:sldId id="452" r:id="rId44"/>
    <p:sldId id="453" r:id="rId45"/>
    <p:sldId id="454" r:id="rId46"/>
    <p:sldId id="455" r:id="rId47"/>
    <p:sldId id="456" r:id="rId48"/>
    <p:sldId id="457" r:id="rId49"/>
    <p:sldId id="459" r:id="rId50"/>
    <p:sldId id="460" r:id="rId51"/>
    <p:sldId id="462" r:id="rId52"/>
    <p:sldId id="463" r:id="rId53"/>
    <p:sldId id="465" r:id="rId54"/>
    <p:sldId id="466" r:id="rId55"/>
    <p:sldId id="467" r:id="rId56"/>
    <p:sldId id="468" r:id="rId57"/>
    <p:sldId id="469" r:id="rId58"/>
    <p:sldId id="470" r:id="rId59"/>
    <p:sldId id="472" r:id="rId60"/>
    <p:sldId id="474" r:id="rId61"/>
    <p:sldId id="475" r:id="rId62"/>
    <p:sldId id="476" r:id="rId63"/>
    <p:sldId id="477" r:id="rId64"/>
    <p:sldId id="479" r:id="rId65"/>
    <p:sldId id="480" r:id="rId66"/>
    <p:sldId id="486" r:id="rId67"/>
    <p:sldId id="489" r:id="rId68"/>
    <p:sldId id="473" r:id="rId69"/>
    <p:sldId id="478" r:id="rId70"/>
    <p:sldId id="428" r:id="rId71"/>
    <p:sldId id="430" r:id="rId72"/>
    <p:sldId id="431" r:id="rId73"/>
    <p:sldId id="432" r:id="rId74"/>
    <p:sldId id="436" r:id="rId75"/>
    <p:sldId id="437" r:id="rId76"/>
    <p:sldId id="471" r:id="rId77"/>
    <p:sldId id="433" r:id="rId78"/>
    <p:sldId id="484" r:id="rId79"/>
    <p:sldId id="464" r:id="rId80"/>
    <p:sldId id="482" r:id="rId81"/>
    <p:sldId id="490" r:id="rId82"/>
    <p:sldId id="491" r:id="rId83"/>
    <p:sldId id="492" r:id="rId84"/>
    <p:sldId id="493" r:id="rId85"/>
    <p:sldId id="494" r:id="rId86"/>
    <p:sldId id="495" r:id="rId87"/>
    <p:sldId id="435" r:id="rId88"/>
    <p:sldId id="442" r:id="rId89"/>
    <p:sldId id="438" r:id="rId90"/>
    <p:sldId id="439" r:id="rId91"/>
    <p:sldId id="487" r:id="rId92"/>
    <p:sldId id="302" r:id="rId93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ue9ahXCGGeFbTd91bgENQ==" hashData="7mxebzGzyf3sqxhLIHxPEPdTu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17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72" y="1596243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72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72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75" y="272472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41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75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3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82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71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55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43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72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17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8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gif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8780000">
            <a:off x="144000" y="396000"/>
            <a:ext cx="5400000" cy="4198874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" y="5832000"/>
            <a:ext cx="9960099" cy="79196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2540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Lancer de palets enflammés</a:t>
            </a:r>
            <a:endParaRPr lang="fr-FR" sz="6000" dirty="0">
              <a:ln w="25400">
                <a:solidFill>
                  <a:srgbClr val="FF0000"/>
                </a:soli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88000" y="1620069"/>
            <a:ext cx="2180494" cy="258546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452000" y="95895"/>
            <a:ext cx="27936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des  amoureux  de  l’Alsace   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21996">
            <a:off x="8440898" y="2138111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2000" y="4320000"/>
            <a:ext cx="100191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090422"/>
            <a:r>
              <a:rPr lang="fr-FR" sz="9600" dirty="0" smtClean="0">
                <a:ln w="5080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𝗦𝗰𝗵𝗶𝗲𝘄𝗲𝘀𝗰𝗵𝗹𝗮𝘄𝗲</a:t>
            </a:r>
          </a:p>
        </p:txBody>
      </p:sp>
      <p:pic>
        <p:nvPicPr>
          <p:cNvPr id="9" name="the_greatest_classical15_masterpieces_2576925012281906271.wav">
            <a:hlinkClick r:id="" action="ppaction://media"/>
          </p:cNvPr>
          <p:cNvPicPr>
            <a:picLocks noRot="1" noChangeAspect="1"/>
          </p:cNvPicPr>
          <p:nvPr>
            <a:wavAudioFile r:embed="rId1" name="the_greatest_classical15_masterpieces_2576925012281906271.wav"/>
          </p:nvPr>
        </p:nvPicPr>
        <p:blipFill>
          <a:blip r:embed="rId5" cstate="print"/>
          <a:stretch>
            <a:fillRect/>
          </a:stretch>
        </p:blipFill>
        <p:spPr>
          <a:xfrm>
            <a:off x="5783634" y="306022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3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3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3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28000" y="6408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22267_841833817747372_2488566785100795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8427" y="0"/>
            <a:ext cx="471427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39842_841833824414038_8445582620192748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11475_1264396244485109_2906430006360807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74158_6895616093901016_802237009673890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1515"/>
            <a:ext cx="10271125" cy="57775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62533_841833704414050_5537075716411979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73412_10228887919095232_605408873284169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42582_6895620467233912_34610863545911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1503"/>
            <a:ext cx="10271125" cy="525753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51975_6895619597233999_7884667977414542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28305"/>
            <a:ext cx="10271125" cy="578392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495186_1264396531151747_1513429708100990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2211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525789_1264396574485076_1939998209788219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64748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2043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4104000"/>
            <a:ext cx="5279515" cy="768480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classique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3" name="Image 12" descr="0c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5682" y="3564285"/>
            <a:ext cx="1676400" cy="195262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87326E-7 -1.50812E-6 C 0.00294 -0.02529 0.00695 -0.04919 0.01499 -0.04919 C 0.02396 -0.04919 0.02689 -0.02529 0.02998 -1.50812E-6 C 0.034 0.02808 0.03694 0.05592 0.04699 0.05592 C 0.05595 0.05592 0.05889 0.02808 0.06291 -1.50812E-6 C 0.06491 -0.02529 0.06893 -0.04919 0.0779 -0.04919 C 0.08593 -0.04919 0.08995 -0.02529 0.09289 -1.50812E-6 C 0.09583 0.02808 0.09984 0.05592 0.10881 0.05592 C 0.11808 0.05592 0.12504 -1.50812E-6 0.12504 0.00023 C 0.12797 -0.02529 0.13091 -0.04919 0.14003 -0.04919 C 0.14899 -0.04919 0.15193 -0.02529 0.15502 -1.50812E-6 C 0.15889 0.02808 0.16198 0.05592 0.17187 0.05592 C 0.18099 0.05592 0.18393 0.02808 0.18686 -1.50812E-6 C 0.19088 -0.02529 0.19397 -0.04919 0.20294 -0.04919 C 0.21082 -0.04919 0.21484 -0.02529 0.21793 -1.50812E-6 C 0.22086 0.02808 0.22488 0.05592 0.23385 0.05592 C 0.24281 0.05592 0.2459 0.02808 0.24992 -1.50812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3.7355E-6 C 0.00293 -0.02529 0.00695 -0.04942 0.01499 -0.04942 C 0.02395 -0.04942 0.02689 -0.02529 0.02998 3.7355E-6 C 0.034 0.02807 0.03694 0.05591 0.04698 0.05591 C 0.05595 0.05591 0.05888 0.02807 0.0629 3.7355E-6 C 0.06491 -0.02529 0.06893 -0.04942 0.07789 -0.04942 C 0.08593 -0.04942 0.08995 -0.02529 0.09289 3.7355E-6 C 0.09598 0.02807 0.09984 0.05591 0.10896 0.05591 C 0.11792 0.05591 0.12488 3.7355E-6 0.12488 0.00023 C 0.12797 -0.02529 0.13091 -0.04942 0.13987 -0.04942 C 0.14884 -0.04942 0.15193 -0.02529 0.15486 3.7355E-6 C 0.15888 0.02807 0.16182 0.05591 0.17187 0.05591 C 0.18083 0.05591 0.18392 0.02807 0.18686 3.7355E-6 C 0.19088 -0.02529 0.19381 -0.04942 0.20278 -0.04942 C 0.21082 -0.04942 0.21483 -0.02529 0.21777 3.7355E-6 C 0.22086 0.02807 0.22488 0.05591 0.23384 0.05591 C 0.24281 0.05591 0.2459 0.02807 0.24976 3.7355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40</Words>
  <Application>Microsoft Office PowerPoint</Application>
  <PresentationFormat>Personnalisé</PresentationFormat>
  <Paragraphs>11</Paragraphs>
  <Slides>91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91</vt:i4>
      </vt:variant>
    </vt:vector>
  </HeadingPairs>
  <TitlesOfParts>
    <vt:vector size="93" baseType="lpstr">
      <vt:lpstr>1_Thème Office</vt:lpstr>
      <vt:lpstr>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169</cp:revision>
  <dcterms:created xsi:type="dcterms:W3CDTF">2020-05-12T17:47:43Z</dcterms:created>
  <dcterms:modified xsi:type="dcterms:W3CDTF">2024-03-31T22:27:47Z</dcterms:modified>
</cp:coreProperties>
</file>