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2"/>
  </p:notesMasterIdLst>
  <p:sldIdLst>
    <p:sldId id="260" r:id="rId2"/>
    <p:sldId id="261" r:id="rId3"/>
    <p:sldId id="262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75" r:id="rId17"/>
    <p:sldId id="276" r:id="rId18"/>
    <p:sldId id="277" r:id="rId19"/>
    <p:sldId id="278" r:id="rId20"/>
    <p:sldId id="279" r:id="rId21"/>
    <p:sldId id="280" r:id="rId22"/>
    <p:sldId id="281" r:id="rId23"/>
    <p:sldId id="282" r:id="rId24"/>
    <p:sldId id="283" r:id="rId25"/>
    <p:sldId id="284" r:id="rId26"/>
    <p:sldId id="285" r:id="rId27"/>
    <p:sldId id="286" r:id="rId28"/>
    <p:sldId id="287" r:id="rId29"/>
    <p:sldId id="288" r:id="rId30"/>
    <p:sldId id="289" r:id="rId31"/>
    <p:sldId id="290" r:id="rId32"/>
    <p:sldId id="291" r:id="rId33"/>
    <p:sldId id="292" r:id="rId34"/>
    <p:sldId id="293" r:id="rId35"/>
    <p:sldId id="294" r:id="rId36"/>
    <p:sldId id="295" r:id="rId37"/>
    <p:sldId id="296" r:id="rId38"/>
    <p:sldId id="297" r:id="rId39"/>
    <p:sldId id="298" r:id="rId40"/>
    <p:sldId id="299" r:id="rId41"/>
    <p:sldId id="300" r:id="rId42"/>
    <p:sldId id="301" r:id="rId43"/>
    <p:sldId id="302" r:id="rId44"/>
    <p:sldId id="303" r:id="rId45"/>
    <p:sldId id="304" r:id="rId46"/>
    <p:sldId id="305" r:id="rId47"/>
    <p:sldId id="306" r:id="rId48"/>
    <p:sldId id="307" r:id="rId49"/>
    <p:sldId id="308" r:id="rId50"/>
    <p:sldId id="309" r:id="rId51"/>
    <p:sldId id="310" r:id="rId52"/>
    <p:sldId id="311" r:id="rId53"/>
    <p:sldId id="312" r:id="rId54"/>
    <p:sldId id="313" r:id="rId55"/>
    <p:sldId id="314" r:id="rId56"/>
    <p:sldId id="315" r:id="rId57"/>
    <p:sldId id="316" r:id="rId58"/>
    <p:sldId id="317" r:id="rId59"/>
    <p:sldId id="318" r:id="rId60"/>
    <p:sldId id="319" r:id="rId61"/>
    <p:sldId id="320" r:id="rId62"/>
    <p:sldId id="321" r:id="rId63"/>
    <p:sldId id="322" r:id="rId64"/>
    <p:sldId id="323" r:id="rId65"/>
    <p:sldId id="324" r:id="rId66"/>
    <p:sldId id="326" r:id="rId67"/>
    <p:sldId id="327" r:id="rId68"/>
    <p:sldId id="328" r:id="rId69"/>
    <p:sldId id="329" r:id="rId70"/>
    <p:sldId id="330" r:id="rId71"/>
    <p:sldId id="331" r:id="rId72"/>
    <p:sldId id="332" r:id="rId73"/>
    <p:sldId id="333" r:id="rId74"/>
    <p:sldId id="334" r:id="rId75"/>
    <p:sldId id="335" r:id="rId76"/>
    <p:sldId id="336" r:id="rId77"/>
    <p:sldId id="337" r:id="rId78"/>
    <p:sldId id="339" r:id="rId79"/>
    <p:sldId id="340" r:id="rId80"/>
    <p:sldId id="258" r:id="rId81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2FSt7ybAsuqum04R/zI0w==" hashData="c8gfPa1uU8U0twXt4+fq6NL++0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-408" y="-90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52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notesMaster" Target="notesMasters/notesMaster1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77D2BE-544A-492A-94DD-C2C7080CCA2E}" type="datetimeFigureOut">
              <a:rPr lang="fr-FR" smtClean="0"/>
              <a:pPr/>
              <a:t>29/03/2024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8838" y="685800"/>
            <a:ext cx="51403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9BC605-3382-42F6-8193-22429F4B174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29/03/2024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29/03/2024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4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29/03/2024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29/03/2024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8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8" y="1826996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29/03/2024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29/03/2024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29/03/2024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29/03/2024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29/03/2024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29/03/2024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3" y="230709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8" y="230709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29/03/2024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09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3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/>
              <a:pPr/>
              <a:t>29/03/2024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random/>
  </p:transition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6.gif"/><Relationship Id="rId5" Type="http://schemas.openxmlformats.org/officeDocument/2006/relationships/image" Target="../media/image85.png"/><Relationship Id="rId4" Type="http://schemas.openxmlformats.org/officeDocument/2006/relationships/image" Target="../media/image8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 descr="414046263_900864358074379_396138092406399836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0" y="1260000"/>
            <a:ext cx="8640763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fr-FR" sz="8000" b="1" dirty="0" smtClean="0">
                <a:ln w="25400">
                  <a:solidFill>
                    <a:schemeClr val="tx1"/>
                  </a:solidFill>
                </a:ln>
                <a:gradFill>
                  <a:gsLst>
                    <a:gs pos="0">
                      <a:srgbClr val="FFEFD1"/>
                    </a:gs>
                    <a:gs pos="64999">
                      <a:srgbClr val="F0EBD5"/>
                    </a:gs>
                    <a:gs pos="100000">
                      <a:srgbClr val="D1C39F"/>
                    </a:gs>
                  </a:gsLst>
                  <a:lin ang="5400000" scaled="0"/>
                </a:gradFill>
                <a:latin typeface="Old English Text MT" pitchFamily="66" charset="0"/>
              </a:rPr>
              <a:t>survol </a:t>
            </a:r>
            <a:r>
              <a:rPr lang="fr-FR" sz="8000" b="1" dirty="0" smtClean="0">
                <a:ln w="25400">
                  <a:solidFill>
                    <a:schemeClr val="tx1"/>
                  </a:solidFill>
                </a:ln>
                <a:gradFill>
                  <a:gsLst>
                    <a:gs pos="0">
                      <a:srgbClr val="FFEFD1"/>
                    </a:gs>
                    <a:gs pos="64999">
                      <a:srgbClr val="F0EBD5"/>
                    </a:gs>
                    <a:gs pos="100000">
                      <a:srgbClr val="D1C39F"/>
                    </a:gs>
                  </a:gsLst>
                  <a:lin ang="5400000" scaled="0"/>
                </a:gradFill>
                <a:latin typeface="Old English Text MT" pitchFamily="66" charset="0"/>
              </a:rPr>
              <a:t> neige  </a:t>
            </a:r>
            <a:r>
              <a:rPr lang="fr-FR" sz="8000" b="1" dirty="0" smtClean="0">
                <a:ln w="25400">
                  <a:solidFill>
                    <a:schemeClr val="tx1"/>
                  </a:solidFill>
                </a:ln>
                <a:gradFill>
                  <a:gsLst>
                    <a:gs pos="0">
                      <a:srgbClr val="FFEFD1"/>
                    </a:gs>
                    <a:gs pos="64999">
                      <a:srgbClr val="F0EBD5"/>
                    </a:gs>
                    <a:gs pos="100000">
                      <a:srgbClr val="D1C39F"/>
                    </a:gs>
                  </a:gsLst>
                  <a:lin ang="5400000" scaled="0"/>
                </a:gradFill>
                <a:latin typeface="Old English Text MT" pitchFamily="66" charset="0"/>
              </a:rPr>
              <a:t>et nuages </a:t>
            </a:r>
            <a:r>
              <a:rPr lang="fr-FR" sz="8000" b="1" dirty="0" smtClean="0">
                <a:ln w="25400">
                  <a:solidFill>
                    <a:schemeClr val="tx1"/>
                  </a:solidFill>
                </a:ln>
                <a:gradFill>
                  <a:gsLst>
                    <a:gs pos="0">
                      <a:srgbClr val="FFEFD1"/>
                    </a:gs>
                    <a:gs pos="64999">
                      <a:srgbClr val="F0EBD5"/>
                    </a:gs>
                    <a:gs pos="100000">
                      <a:srgbClr val="D1C39F"/>
                    </a:gs>
                  </a:gsLst>
                  <a:lin ang="5400000" scaled="0"/>
                </a:gradFill>
                <a:latin typeface="Old English Text MT" pitchFamily="66" charset="0"/>
              </a:rPr>
              <a:t> des  Vosges</a:t>
            </a:r>
            <a:endParaRPr lang="fr-FR" sz="11500" b="1" dirty="0">
              <a:ln w="25400">
                <a:solidFill>
                  <a:schemeClr val="tx1"/>
                </a:solidFill>
              </a:ln>
              <a:gradFill>
                <a:gsLst>
                  <a:gs pos="0">
                    <a:srgbClr val="FFEFD1"/>
                  </a:gs>
                  <a:gs pos="64999">
                    <a:srgbClr val="F0EBD5"/>
                  </a:gs>
                  <a:gs pos="100000">
                    <a:srgbClr val="D1C39F"/>
                  </a:gs>
                </a:gsLst>
                <a:lin ang="5400000" scaled="0"/>
              </a:gradFill>
              <a:latin typeface="Old English Text MT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800101" y="-72000"/>
            <a:ext cx="6768662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9600" b="1" dirty="0" smtClean="0">
                <a:ln w="25400">
                  <a:solidFill>
                    <a:schemeClr val="bg1"/>
                  </a:solidFill>
                </a:ln>
                <a:latin typeface="Old English Text MT" pitchFamily="66" charset="0"/>
              </a:rPr>
              <a:t>En coucou</a:t>
            </a:r>
          </a:p>
          <a:p>
            <a:pPr algn="ctr"/>
            <a:r>
              <a:rPr lang="fr-FR" sz="3600" b="1" dirty="0" smtClean="0">
                <a:ln w="19050">
                  <a:solidFill>
                    <a:schemeClr val="tx1"/>
                  </a:solidFill>
                </a:ln>
                <a:latin typeface="Old English Text MT" pitchFamily="66" charset="0"/>
              </a:rPr>
              <a:t> </a:t>
            </a:r>
            <a:endParaRPr lang="fr-FR" sz="7200" b="1" dirty="0">
              <a:ln w="19050">
                <a:solidFill>
                  <a:schemeClr val="tx1"/>
                </a:solidFill>
              </a:ln>
              <a:latin typeface="Old English Text MT" pitchFamily="66" charset="0"/>
            </a:endParaRPr>
          </a:p>
        </p:txBody>
      </p:sp>
      <p:pic>
        <p:nvPicPr>
          <p:cNvPr id="51204" name="Picture 4" descr="Illussion: Logo Avec Un Triangle Jaun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9941" y="216223"/>
            <a:ext cx="1063380" cy="936000"/>
          </a:xfrm>
          <a:prstGeom prst="rect">
            <a:avLst/>
          </a:prstGeom>
          <a:noFill/>
        </p:spPr>
      </p:pic>
      <p:sp>
        <p:nvSpPr>
          <p:cNvPr id="6" name="ZoneTexte 5"/>
          <p:cNvSpPr txBox="1"/>
          <p:nvPr/>
        </p:nvSpPr>
        <p:spPr>
          <a:xfrm>
            <a:off x="540000" y="504000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000" b="1" dirty="0" smtClean="0">
                <a:solidFill>
                  <a:srgbClr val="C00000"/>
                </a:solidFill>
              </a:rPr>
              <a:t>10</a:t>
            </a:r>
            <a:endParaRPr lang="fr-FR" sz="4000" b="1" dirty="0">
              <a:solidFill>
                <a:srgbClr val="C00000"/>
              </a:solidFill>
            </a:endParaRPr>
          </a:p>
        </p:txBody>
      </p:sp>
      <p:pic>
        <p:nvPicPr>
          <p:cNvPr id="7" name="Image 6" descr="0a0000004fc2601e3b7a01d5cee3b3abcc08820f78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736205" y="3672607"/>
            <a:ext cx="1109988" cy="900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4824000"/>
            <a:ext cx="864076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solidFill>
                  <a:schemeClr val="bg1"/>
                </a:solidFill>
                <a:latin typeface="Chiller" pitchFamily="82" charset="0"/>
              </a:rPr>
              <a:t>Ce que j'aime dans </a:t>
            </a:r>
            <a:r>
              <a:rPr lang="fr-FR" sz="2800" b="1" smtClean="0">
                <a:solidFill>
                  <a:schemeClr val="bg1"/>
                </a:solidFill>
                <a:latin typeface="Chiller" pitchFamily="82" charset="0"/>
              </a:rPr>
              <a:t>les </a:t>
            </a:r>
            <a:r>
              <a:rPr lang="fr-FR" sz="2800" b="1" smtClean="0">
                <a:solidFill>
                  <a:schemeClr val="bg1"/>
                </a:solidFill>
                <a:latin typeface="Chiller" pitchFamily="82" charset="0"/>
              </a:rPr>
              <a:t>photos, </a:t>
            </a:r>
            <a:r>
              <a:rPr lang="fr-FR" sz="2800" b="1" dirty="0" smtClean="0">
                <a:solidFill>
                  <a:schemeClr val="bg1"/>
                </a:solidFill>
                <a:latin typeface="Chiller" pitchFamily="82" charset="0"/>
              </a:rPr>
              <a:t>c'est qu'elles capturent un </a:t>
            </a:r>
            <a:r>
              <a:rPr lang="fr-FR" sz="2800" b="1" smtClean="0">
                <a:solidFill>
                  <a:schemeClr val="bg1"/>
                </a:solidFill>
                <a:latin typeface="Chiller" pitchFamily="82" charset="0"/>
              </a:rPr>
              <a:t>moment </a:t>
            </a:r>
            <a:endParaRPr lang="fr-FR" sz="2800" b="1" smtClean="0">
              <a:solidFill>
                <a:schemeClr val="bg1"/>
              </a:solidFill>
              <a:latin typeface="Chiller" pitchFamily="82" charset="0"/>
            </a:endParaRPr>
          </a:p>
          <a:p>
            <a:pPr algn="ctr"/>
            <a:r>
              <a:rPr lang="fr-FR" sz="2800" b="1" dirty="0" smtClean="0">
                <a:solidFill>
                  <a:schemeClr val="bg1"/>
                </a:solidFill>
                <a:latin typeface="Chiller" pitchFamily="82" charset="0"/>
              </a:rPr>
              <a:t>qui </a:t>
            </a:r>
            <a:r>
              <a:rPr lang="fr-FR" sz="2800" b="1" dirty="0" smtClean="0">
                <a:solidFill>
                  <a:schemeClr val="bg1"/>
                </a:solidFill>
                <a:latin typeface="Chiller" pitchFamily="82" charset="0"/>
              </a:rPr>
              <a:t>est parti pour toujours, impossible à reproduire</a:t>
            </a:r>
            <a:endParaRPr lang="fr-FR" sz="2800" b="1" dirty="0">
              <a:solidFill>
                <a:schemeClr val="bg1"/>
              </a:solidFill>
              <a:latin typeface="Chiller" pitchFamily="82" charset="0"/>
            </a:endParaRPr>
          </a:p>
        </p:txBody>
      </p:sp>
      <p:pic>
        <p:nvPicPr>
          <p:cNvPr id="13" name="Keys of Moon  Towards New Horizons.wav">
            <a:hlinkClick r:id="" action="ppaction://media"/>
          </p:cNvPr>
          <p:cNvPicPr>
            <a:picLocks noRot="1" noChangeAspect="1"/>
          </p:cNvPicPr>
          <p:nvPr>
            <a:wavAudioFile r:embed="rId1" name="Keys of Moon  Towards New Horizons.wav"/>
          </p:nvPr>
        </p:nvPicPr>
        <p:blipFill>
          <a:blip r:embed="rId6" cstate="print"/>
          <a:stretch>
            <a:fillRect/>
          </a:stretch>
        </p:blipFill>
        <p:spPr>
          <a:xfrm>
            <a:off x="4104357" y="2520479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Tm="1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5120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9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500"/>
                            </p:stCondLst>
                            <p:childTnLst>
                              <p:par>
                                <p:cTn id="2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500"/>
                            </p:stCondLst>
                            <p:childTnLst>
                              <p:par>
                                <p:cTn id="27" presetID="24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9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0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11" grpId="0"/>
      <p:bldP spid="6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 avril 202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63349122_287193389441482_9356332191899080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64993865_290816459079175_19666408598260256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65246419_290816489079172_19152249267848679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69805195_297096235117864_38577422897842813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69962049_297096241784530_60240993052701280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85830246_319488639545290_63513133716574047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80000" y="0"/>
            <a:ext cx="8825420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4926589_347766190050868_39322790763587097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5393748_345604740267013_47933142480735262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35" y="0"/>
            <a:ext cx="863549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6588278_345580740269413_24205690852702761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8425664_348064800021007_47126977587683841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31208025_370002854493868_88361041055302331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40837225_385873252906828_72393835297260590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41977058_397343448426475_87152888047965618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42631970_402802777880542_20897910390973026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42638827_402802784547208_81124913217505866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42689844_402211804606306_5712337112582807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43182957_405914200902733_57152260603106470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44126285_407816657379154_73519484635589720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44580834_410259350468218_82485712901741276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440"/>
            <a:ext cx="8640763" cy="575615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56307064_433543174806502_55703118137799143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59299286_439353884225431_30577119777555736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4"/>
            <a:ext cx="8640763" cy="5760509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59502668_439353880892098_5644202764441745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4"/>
            <a:ext cx="8640763" cy="5760509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69829917_458896885604464_84763828918296742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69876601_459259408901545_60512200826925715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70059401_460696682091151_33236494839516506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70386277_463001401860679_10747966551769114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71642070_468961234598029_91466770582994871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71730400_469525164541636_91414542735332503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71811216_471277227699763_20342268261378512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71920574_472915277535958_49605933886174401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72005388_473878634106289_66290697650353342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72045249_474779194016233_52158729813857968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72291223_475915773902575_50971748992479310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72302760_479628090198010_54901584979885326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4"/>
            <a:ext cx="8640763" cy="5760509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72339158_479007500260069_90121018684965261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73487374_486068359553983_57642105873560684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74023565_490483522445800_29474823267243305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74879509_500999098060909_57112649949361604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75299203_512129740281178_823076081361180006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76312114_515464216614397_82632353229109410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440"/>
            <a:ext cx="8640763" cy="575615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05013940_618465056314312_25659139116366145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06761686_625335395627278_16760831838866963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07431029_629702861857198_91966471979454047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10393714_640136677480483_61392433103124958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10442230_640136764147141_18849513218478455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10534351_640136680813816_29339688660157180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10594861_642562433904574_25921686033072010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10607319_642562527237898_64963209088013864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12167795_656334462527371_3980267640063201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12194926_659155598911924_28069120122428150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27051460_686732823195047_23686657231817714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4"/>
            <a:ext cx="8640763" cy="5760509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415038301_900874028073412_5346506202644338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5038602_900864371407711_63206784558193248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6008288_903583441135804_45626748787673808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6020301_902459494581532_34992494333605466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4"/>
            <a:ext cx="8640763" cy="5760509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6038322_906258764201605_90190801430220050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6070807_906015670892581_80038974297639115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9240412_911263693701112_50323990028876925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276"/>
            <a:ext cx="8640763" cy="5758486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9279480_912926923534789_661974610051428586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9280538_912927083534773_14480176987878652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21836552_914194976741317_59303378986246861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327053966_3393882180930797_33047135597566128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4"/>
            <a:ext cx="8640763" cy="5760509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1977985_923454219148726_53182711736397396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8641557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2062023_918356589658489_19228454970269644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4590966_926038908890257_79968879330008539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0859"/>
            <a:ext cx="8640763" cy="561932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4634066_926313305529484_42386604708095105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ltkirch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grand ballon 4 avril 202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ohneck Vs Mont-Blan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4"/>
            <a:ext cx="8640763" cy="5760509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l faut caresser un nuage au couchant pour le croir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Bresse-Hohneck 4 avril 202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La Route des Crêtes enflammé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 Rie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344"/>
            <a:ext cx="8640763" cy="575835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atin magique sur le Rie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80000" y="0"/>
            <a:ext cx="8814388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arkstei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arkstein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arkstein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 11" descr="239111894_379478890212931_81688703033586142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  <p:pic>
        <p:nvPicPr>
          <p:cNvPr id="1030" name="Picture 6" descr="Leadbottom – Avion Planes 2 Disney « Disneycarsmani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780000">
            <a:off x="6168009" y="244650"/>
            <a:ext cx="2340000" cy="1446901"/>
          </a:xfrm>
          <a:prstGeom prst="rect">
            <a:avLst/>
          </a:prstGeom>
          <a:noFill/>
        </p:spPr>
      </p:pic>
      <p:sp>
        <p:nvSpPr>
          <p:cNvPr id="3" name="ZoneTexte 2"/>
          <p:cNvSpPr txBox="1"/>
          <p:nvPr/>
        </p:nvSpPr>
        <p:spPr>
          <a:xfrm>
            <a:off x="2016000" y="5076000"/>
            <a:ext cx="1670648" cy="584773"/>
          </a:xfrm>
          <a:prstGeom prst="rect">
            <a:avLst/>
          </a:prstGeom>
          <a:noFill/>
        </p:spPr>
        <p:txBody>
          <a:bodyPr wrap="none" lIns="91439" tIns="45719" rIns="91439" bIns="45719" rtlCol="0">
            <a:spAutoFit/>
          </a:bodyPr>
          <a:lstStyle/>
          <a:p>
            <a:r>
              <a:rPr lang="fr-FR" sz="3200" b="1" dirty="0">
                <a:ln w="3175">
                  <a:noFill/>
                </a:ln>
                <a:latin typeface="Old English Text MT" pitchFamily="66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2592189" y="720279"/>
            <a:ext cx="1008000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9" tIns="45719" rIns="91439" bIns="45719" rtlCol="0" anchor="ctr"/>
          <a:lstStyle/>
          <a:p>
            <a:pPr algn="ctr"/>
            <a:r>
              <a:rPr lang="fr-FR" sz="1100" dirty="0" smtClean="0">
                <a:solidFill>
                  <a:srgbClr val="FF0000"/>
                </a:solidFill>
                <a:latin typeface="Rockwell" pitchFamily="18" charset="0"/>
              </a:rPr>
              <a:t>2042</a:t>
            </a:r>
            <a:endParaRPr lang="fr-FR" sz="11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3528293" y="3456583"/>
            <a:ext cx="4824438" cy="1077216"/>
          </a:xfrm>
          <a:prstGeom prst="rect">
            <a:avLst/>
          </a:prstGeom>
          <a:noFill/>
        </p:spPr>
        <p:txBody>
          <a:bodyPr wrap="square" lIns="91439" tIns="45719" rIns="91439" bIns="45719" rtlCol="0">
            <a:spAutoFit/>
          </a:bodyPr>
          <a:lstStyle/>
          <a:p>
            <a:pPr algn="ctr"/>
            <a:r>
              <a:rPr lang="fr-FR" sz="3200" b="1" dirty="0" smtClean="0">
                <a:ln w="3175">
                  <a:noFill/>
                </a:ln>
                <a:latin typeface="Old English Text MT" pitchFamily="66" charset="0"/>
              </a:rPr>
              <a:t>Keys  of  </a:t>
            </a:r>
            <a:r>
              <a:rPr lang="fr-FR" sz="3200" b="1" dirty="0" smtClean="0">
                <a:ln w="3175">
                  <a:noFill/>
                </a:ln>
                <a:latin typeface="Old English Text MT" pitchFamily="66" charset="0"/>
              </a:rPr>
              <a:t>Moon</a:t>
            </a:r>
          </a:p>
          <a:p>
            <a:pPr algn="ctr"/>
            <a:r>
              <a:rPr lang="fr-FR" sz="3200" b="1" dirty="0" smtClean="0">
                <a:ln w="3175">
                  <a:noFill/>
                </a:ln>
                <a:latin typeface="Old English Text MT" pitchFamily="66" charset="0"/>
              </a:rPr>
              <a:t> </a:t>
            </a:r>
            <a:r>
              <a:rPr lang="fr-FR" sz="3200" b="1" dirty="0" err="1" smtClean="0">
                <a:ln w="3175">
                  <a:noFill/>
                </a:ln>
                <a:latin typeface="Old English Text MT" pitchFamily="66" charset="0"/>
              </a:rPr>
              <a:t>Towards</a:t>
            </a:r>
            <a:r>
              <a:rPr lang="fr-FR" sz="3200" b="1" dirty="0" smtClean="0">
                <a:ln w="3175">
                  <a:noFill/>
                </a:ln>
                <a:latin typeface="Old English Text MT" pitchFamily="66" charset="0"/>
              </a:rPr>
              <a:t> </a:t>
            </a:r>
            <a:r>
              <a:rPr lang="fr-FR" sz="3200" b="1" dirty="0" smtClean="0">
                <a:ln w="3175">
                  <a:noFill/>
                </a:ln>
                <a:latin typeface="Old English Text MT" pitchFamily="66" charset="0"/>
              </a:rPr>
              <a:t> New  </a:t>
            </a:r>
            <a:r>
              <a:rPr lang="fr-FR" sz="3200" b="1" dirty="0" smtClean="0">
                <a:ln w="3175">
                  <a:noFill/>
                </a:ln>
                <a:latin typeface="Old English Text MT" pitchFamily="66" charset="0"/>
              </a:rPr>
              <a:t>Horizons</a:t>
            </a:r>
            <a:endParaRPr lang="fr-FR" sz="3200" b="1" dirty="0">
              <a:ln w="3175">
                <a:noFill/>
              </a:ln>
              <a:latin typeface="Old English Text MT" pitchFamily="66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4068000" y="1908000"/>
            <a:ext cx="1579276" cy="584773"/>
          </a:xfrm>
          <a:prstGeom prst="rect">
            <a:avLst/>
          </a:prstGeom>
          <a:noFill/>
        </p:spPr>
        <p:txBody>
          <a:bodyPr wrap="none" lIns="91439" tIns="45719" rIns="91439" bIns="45719" rtlCol="0">
            <a:spAutoFit/>
          </a:bodyPr>
          <a:lstStyle/>
          <a:p>
            <a:r>
              <a:rPr lang="fr-FR" sz="3200" b="1" dirty="0" smtClean="0">
                <a:ln w="3175">
                  <a:noFill/>
                </a:ln>
                <a:latin typeface="Old English Text MT" pitchFamily="66" charset="0"/>
              </a:rPr>
              <a:t>Internet</a:t>
            </a:r>
            <a:endParaRPr lang="fr-FR" sz="3600" b="1" dirty="0" smtClean="0">
              <a:ln w="3175">
                <a:noFill/>
              </a:ln>
              <a:latin typeface="Old English Text MT" pitchFamily="66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368053" y="288231"/>
            <a:ext cx="896397" cy="276997"/>
          </a:xfrm>
          <a:prstGeom prst="rect">
            <a:avLst/>
          </a:prstGeom>
          <a:noFill/>
        </p:spPr>
        <p:txBody>
          <a:bodyPr wrap="none" lIns="91439" tIns="45719" rIns="91439" bIns="45719" rtlCol="0">
            <a:spAutoFit/>
          </a:bodyPr>
          <a:lstStyle/>
          <a:p>
            <a:r>
              <a:rPr lang="fr-FR" sz="1200" b="1" dirty="0" smtClean="0">
                <a:solidFill>
                  <a:srgbClr val="FF0000"/>
                </a:solidFill>
              </a:rPr>
              <a:t>29.03.2024</a:t>
            </a:r>
            <a:endParaRPr lang="fr-FR" sz="12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4000" y="4896000"/>
            <a:ext cx="1496991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" name="Image 12" descr="end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008013" y="1296343"/>
            <a:ext cx="1080000" cy="720000"/>
          </a:xfrm>
          <a:prstGeom prst="rect">
            <a:avLst/>
          </a:prstGeom>
        </p:spPr>
      </p:pic>
      <p:pic>
        <p:nvPicPr>
          <p:cNvPr id="16" name="Image 15" descr="0a0000024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088133" y="2736503"/>
            <a:ext cx="869493" cy="1800000"/>
          </a:xfrm>
          <a:prstGeom prst="rect">
            <a:avLst/>
          </a:prstGeom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2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9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615</TotalTime>
  <Words>42</Words>
  <Application>Microsoft Office PowerPoint</Application>
  <PresentationFormat>Personnalisé</PresentationFormat>
  <Paragraphs>12</Paragraphs>
  <Slides>80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80</vt:i4>
      </vt:variant>
    </vt:vector>
  </HeadingPairs>
  <TitlesOfParts>
    <vt:vector size="81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  <vt:lpstr>Diapositive 68</vt:lpstr>
      <vt:lpstr>Diapositive 69</vt:lpstr>
      <vt:lpstr>Diapositive 70</vt:lpstr>
      <vt:lpstr>Diapositive 71</vt:lpstr>
      <vt:lpstr>Diapositive 72</vt:lpstr>
      <vt:lpstr>Diapositive 73</vt:lpstr>
      <vt:lpstr>Diapositive 74</vt:lpstr>
      <vt:lpstr>Diapositive 75</vt:lpstr>
      <vt:lpstr>Diapositive 76</vt:lpstr>
      <vt:lpstr>Diapositive 77</vt:lpstr>
      <vt:lpstr>Diapositive 78</vt:lpstr>
      <vt:lpstr>Diapositive 79</vt:lpstr>
      <vt:lpstr>Diapositive 80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96</cp:revision>
  <dcterms:created xsi:type="dcterms:W3CDTF">2020-05-12T17:47:43Z</dcterms:created>
  <dcterms:modified xsi:type="dcterms:W3CDTF">2024-03-29T16:39:19Z</dcterms:modified>
</cp:coreProperties>
</file>