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1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98" r:id="rId21"/>
    <p:sldId id="279" r:id="rId22"/>
    <p:sldId id="280" r:id="rId23"/>
    <p:sldId id="281" r:id="rId24"/>
    <p:sldId id="282" r:id="rId25"/>
    <p:sldId id="283" r:id="rId26"/>
    <p:sldId id="284" r:id="rId27"/>
    <p:sldId id="297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300" r:id="rId41"/>
    <p:sldId id="302" r:id="rId42"/>
    <p:sldId id="303" r:id="rId43"/>
    <p:sldId id="304" r:id="rId44"/>
    <p:sldId id="299" r:id="rId45"/>
    <p:sldId id="305" r:id="rId46"/>
    <p:sldId id="306" r:id="rId47"/>
    <p:sldId id="307" r:id="rId48"/>
    <p:sldId id="308" r:id="rId49"/>
    <p:sldId id="309" r:id="rId50"/>
    <p:sldId id="310" r:id="rId51"/>
    <p:sldId id="301" r:id="rId52"/>
    <p:sldId id="311" r:id="rId53"/>
    <p:sldId id="312" r:id="rId54"/>
    <p:sldId id="313" r:id="rId55"/>
    <p:sldId id="314" r:id="rId56"/>
    <p:sldId id="315" r:id="rId57"/>
    <p:sldId id="316" r:id="rId58"/>
    <p:sldId id="317" r:id="rId59"/>
    <p:sldId id="318" r:id="rId60"/>
    <p:sldId id="258" r:id="rId61"/>
  </p:sldIdLst>
  <p:sldSz cx="7740650" cy="11522075"/>
  <p:notesSz cx="6858000" cy="9144000"/>
  <p:defaultTextStyle>
    <a:defPPr>
      <a:defRPr lang="fr-FR"/>
    </a:defPPr>
    <a:lvl1pPr marL="0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95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91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86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82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77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73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68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63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44qzYwb7yxWyJLeWuRJ0Ug==" hashData="zw4Al4MPIJ3PMDnix+3Q7Im3lW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590" y="-126"/>
      </p:cViewPr>
      <p:guideLst>
        <p:guide orient="horz" pos="3631"/>
        <p:guide pos="243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80549" y="3579314"/>
            <a:ext cx="6579552" cy="2469778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61099" y="6529176"/>
            <a:ext cx="5418455" cy="294453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11459" y="7404003"/>
            <a:ext cx="6579552" cy="228841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11459" y="4883550"/>
            <a:ext cx="6579552" cy="252045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9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9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8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7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6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6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87035" y="2688490"/>
            <a:ext cx="3418787" cy="76040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34834" y="2688490"/>
            <a:ext cx="3418787" cy="76040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7034" y="2579133"/>
            <a:ext cx="3420131" cy="107485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7034" y="3653993"/>
            <a:ext cx="3420131" cy="663853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932146" y="2579133"/>
            <a:ext cx="3421475" cy="107485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932146" y="3653993"/>
            <a:ext cx="3421475" cy="663853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7034" y="458749"/>
            <a:ext cx="2546620" cy="195235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26380" y="458750"/>
            <a:ext cx="4327238" cy="983377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87034" y="2411104"/>
            <a:ext cx="2546620" cy="7881419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17222" y="8065453"/>
            <a:ext cx="4644390" cy="95217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17222" y="1029521"/>
            <a:ext cx="4644390" cy="6913245"/>
          </a:xfrm>
        </p:spPr>
        <p:txBody>
          <a:bodyPr/>
          <a:lstStyle>
            <a:lvl1pPr marL="0" indent="0">
              <a:buNone/>
              <a:defRPr sz="3200"/>
            </a:lvl1pPr>
            <a:lvl2pPr marL="457195" indent="0">
              <a:buNone/>
              <a:defRPr sz="2800"/>
            </a:lvl2pPr>
            <a:lvl3pPr marL="914391" indent="0">
              <a:buNone/>
              <a:defRPr sz="2400"/>
            </a:lvl3pPr>
            <a:lvl4pPr marL="1371586" indent="0">
              <a:buNone/>
              <a:defRPr sz="2000"/>
            </a:lvl4pPr>
            <a:lvl5pPr marL="1828782" indent="0">
              <a:buNone/>
              <a:defRPr sz="2000"/>
            </a:lvl5pPr>
            <a:lvl6pPr marL="2285977" indent="0">
              <a:buNone/>
              <a:defRPr sz="2000"/>
            </a:lvl6pPr>
            <a:lvl7pPr marL="2743173" indent="0">
              <a:buNone/>
              <a:defRPr sz="2000"/>
            </a:lvl7pPr>
            <a:lvl8pPr marL="3200368" indent="0">
              <a:buNone/>
              <a:defRPr sz="2000"/>
            </a:lvl8pPr>
            <a:lvl9pPr marL="3657563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17222" y="9017628"/>
            <a:ext cx="4644390" cy="1352243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611972" y="461418"/>
            <a:ext cx="1741646" cy="983110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87033" y="461418"/>
            <a:ext cx="5095928" cy="983110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87034" y="461419"/>
            <a:ext cx="6966585" cy="1920346"/>
          </a:xfrm>
          <a:prstGeom prst="rect">
            <a:avLst/>
          </a:prstGeom>
        </p:spPr>
        <p:txBody>
          <a:bodyPr vert="horz" lIns="91439" tIns="45720" rIns="91439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7034" y="2688490"/>
            <a:ext cx="6966585" cy="7604037"/>
          </a:xfrm>
          <a:prstGeom prst="rect">
            <a:avLst/>
          </a:prstGeom>
        </p:spPr>
        <p:txBody>
          <a:bodyPr vert="horz" lIns="91439" tIns="45720" rIns="91439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87033" y="10679258"/>
            <a:ext cx="1806152" cy="613444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29/03/2024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44722" y="10679258"/>
            <a:ext cx="2451206" cy="613444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547466" y="10679258"/>
            <a:ext cx="1806152" cy="613444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/>
  </p:transition>
  <p:txStyles>
    <p:titleStyle>
      <a:lvl1pPr algn="ctr" defTabSz="914391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7" indent="-342897" algn="l" defTabSz="914391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43" indent="-285747" algn="l" defTabSz="914391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89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84" indent="-228598" algn="l" defTabSz="914391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79" indent="-228598" algn="l" defTabSz="914391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75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70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66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61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5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91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86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82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77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7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68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6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png"/><Relationship Id="rId5" Type="http://schemas.openxmlformats.org/officeDocument/2006/relationships/image" Target="../media/image63.gif"/><Relationship Id="rId4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720000"/>
            <a:ext cx="7740650" cy="5442514"/>
          </a:xfrm>
          <a:prstGeom prst="rect">
            <a:avLst/>
          </a:prstGeom>
        </p:spPr>
        <p:txBody>
          <a:bodyPr wrap="square" lIns="101599" tIns="50799" rIns="101599" bIns="50799">
            <a:spAutoFit/>
          </a:bodyPr>
          <a:lstStyle/>
          <a:p>
            <a:pPr algn="ctr"/>
            <a:r>
              <a:rPr lang="fr-FR" sz="10700" b="1" dirty="0" smtClean="0">
                <a:ln w="25400">
                  <a:solidFill>
                    <a:srgbClr val="FFC000"/>
                  </a:solidFill>
                </a:ln>
                <a:latin typeface="Old English Text MT" pitchFamily="66" charset="0"/>
              </a:rPr>
              <a:t>En coucou</a:t>
            </a:r>
          </a:p>
          <a:p>
            <a:pPr algn="ctr"/>
            <a:r>
              <a:rPr lang="fr-FR" sz="4000" b="1" dirty="0" smtClean="0">
                <a:ln w="25400">
                  <a:solidFill>
                    <a:srgbClr val="FFC000"/>
                  </a:solidFill>
                </a:ln>
                <a:latin typeface="Old English Text MT" pitchFamily="66" charset="0"/>
              </a:rPr>
              <a:t> </a:t>
            </a:r>
            <a:r>
              <a:rPr lang="fr-FR" sz="8000" b="1" dirty="0" smtClean="0">
                <a:ln w="25400">
                  <a:solidFill>
                    <a:srgbClr val="FFC000"/>
                  </a:solidFill>
                </a:ln>
                <a:latin typeface="Old English Text MT" pitchFamily="66" charset="0"/>
              </a:rPr>
              <a:t>Survol  hivernal du  massif</a:t>
            </a:r>
          </a:p>
          <a:p>
            <a:pPr algn="ctr"/>
            <a:r>
              <a:rPr lang="fr-FR" sz="8000" b="1" dirty="0" smtClean="0">
                <a:ln w="25400">
                  <a:solidFill>
                    <a:srgbClr val="FFC000"/>
                  </a:solidFill>
                </a:ln>
                <a:latin typeface="Old English Text MT" pitchFamily="66" charset="0"/>
              </a:rPr>
              <a:t> vosgien</a:t>
            </a:r>
            <a:endParaRPr lang="fr-FR" sz="8000" b="1" dirty="0">
              <a:ln w="25400">
                <a:solidFill>
                  <a:srgbClr val="FFC000"/>
                </a:solidFill>
              </a:ln>
              <a:latin typeface="Old English Text MT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46067" y="7668000"/>
            <a:ext cx="3189157" cy="2487859"/>
          </a:xfrm>
          <a:prstGeom prst="rect">
            <a:avLst/>
          </a:prstGeom>
        </p:spPr>
        <p:txBody>
          <a:bodyPr wrap="square" lIns="101599" tIns="50799" rIns="101599" bIns="50799">
            <a:spAutoFit/>
          </a:bodyPr>
          <a:lstStyle/>
          <a:p>
            <a:pPr algn="ctr"/>
            <a:r>
              <a:rPr lang="fr-FR" sz="3100" b="1" dirty="0" smtClean="0">
                <a:latin typeface="Chiller" pitchFamily="82" charset="0"/>
              </a:rPr>
              <a:t>Ce que j'aime dans les </a:t>
            </a:r>
            <a:r>
              <a:rPr lang="fr-FR" sz="3100" b="1" dirty="0" smtClean="0">
                <a:latin typeface="Chiller" pitchFamily="82" charset="0"/>
              </a:rPr>
              <a:t>photos, </a:t>
            </a:r>
            <a:r>
              <a:rPr lang="fr-FR" sz="3100" b="1" dirty="0" smtClean="0">
                <a:latin typeface="Chiller" pitchFamily="82" charset="0"/>
              </a:rPr>
              <a:t>c'est qu'elles capturent un moment qui est parti pour toujours, impossible à reproduire</a:t>
            </a:r>
            <a:endParaRPr lang="fr-FR" sz="3100" b="1" dirty="0">
              <a:latin typeface="Chiller" pitchFamily="82" charset="0"/>
            </a:endParaRPr>
          </a:p>
        </p:txBody>
      </p:sp>
      <p:sp>
        <p:nvSpPr>
          <p:cNvPr id="14" name="Triangle isocèle 13"/>
          <p:cNvSpPr>
            <a:spLocks noChangeAspect="1"/>
          </p:cNvSpPr>
          <p:nvPr/>
        </p:nvSpPr>
        <p:spPr>
          <a:xfrm>
            <a:off x="6471147" y="10116001"/>
            <a:ext cx="681092" cy="698401"/>
          </a:xfrm>
          <a:prstGeom prst="triangle">
            <a:avLst/>
          </a:prstGeom>
          <a:solidFill>
            <a:srgbClr val="FFFF00"/>
          </a:solidFill>
          <a:ln w="50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000" b="1" dirty="0">
              <a:solidFill>
                <a:srgbClr val="FF0000"/>
              </a:solidFill>
            </a:endParaRPr>
          </a:p>
        </p:txBody>
      </p:sp>
      <p:sp>
        <p:nvSpPr>
          <p:cNvPr id="15" name="ZoneTexte 14"/>
          <p:cNvSpPr txBox="1"/>
          <p:nvPr/>
        </p:nvSpPr>
        <p:spPr>
          <a:xfrm>
            <a:off x="6594995" y="10224000"/>
            <a:ext cx="431528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800" b="1" dirty="0" smtClean="0">
                <a:solidFill>
                  <a:srgbClr val="FF0000"/>
                </a:solidFill>
              </a:rPr>
              <a:t>9</a:t>
            </a:r>
            <a:endParaRPr lang="fr-FR" sz="3800" b="1" dirty="0">
              <a:solidFill>
                <a:srgbClr val="FF0000"/>
              </a:solidFill>
            </a:endParaRPr>
          </a:p>
        </p:txBody>
      </p:sp>
      <p:pic>
        <p:nvPicPr>
          <p:cNvPr id="16" name="Image 15" descr="0a0000004fc2601e3b7a01d5cee3b3abcc08820f78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3943" y="8568000"/>
            <a:ext cx="1145473" cy="1080000"/>
          </a:xfrm>
          <a:prstGeom prst="rect">
            <a:avLst/>
          </a:prstGeom>
        </p:spPr>
      </p:pic>
      <p:pic>
        <p:nvPicPr>
          <p:cNvPr id="10" name="Keys of Moon - Winter Joy.wav">
            <a:hlinkClick r:id="" action="ppaction://media"/>
          </p:cNvPr>
          <p:cNvPicPr>
            <a:picLocks noRot="1" noChangeAspect="1"/>
          </p:cNvPicPr>
          <p:nvPr>
            <a:wavAudioFile r:embed="rId1" name="Keys of Moon - Winter Joy.wav"/>
          </p:nvPr>
        </p:nvPicPr>
        <p:blipFill>
          <a:blip r:embed="rId5" cstate="print"/>
          <a:stretch>
            <a:fillRect/>
          </a:stretch>
        </p:blipFill>
        <p:spPr>
          <a:xfrm>
            <a:off x="3438277" y="6409109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1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24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4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8" grpId="0"/>
      <p:bldP spid="14" grpId="0" animBg="1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5000" r="-5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616000" y="10728001"/>
            <a:ext cx="1816199" cy="656586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r>
              <a:rPr lang="fr-FR" sz="3600" b="1" dirty="0">
                <a:ln w="3175">
                  <a:noFill/>
                </a:ln>
                <a:latin typeface="Old English Text MT" pitchFamily="66" charset="0"/>
              </a:rPr>
              <a:t>Création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413941" y="6048000"/>
            <a:ext cx="3405839" cy="1210584"/>
          </a:xfrm>
          <a:prstGeom prst="rect">
            <a:avLst/>
          </a:prstGeom>
          <a:noFill/>
        </p:spPr>
        <p:txBody>
          <a:bodyPr wrap="square" lIns="101598" tIns="50798" rIns="101598" bIns="50798" rtlCol="0">
            <a:spAutoFit/>
          </a:bodyPr>
          <a:lstStyle/>
          <a:p>
            <a:pPr algn="ctr"/>
            <a:r>
              <a:rPr lang="fr-FR" sz="3600" b="1" dirty="0" smtClean="0">
                <a:ln w="3175">
                  <a:noFill/>
                </a:ln>
                <a:latin typeface="Old English Text MT" pitchFamily="66" charset="0"/>
              </a:rPr>
              <a:t>Keys  of  Moon Winter  Joy</a:t>
            </a:r>
            <a:endParaRPr lang="fr-FR" sz="3600" b="1" dirty="0">
              <a:ln w="3175">
                <a:noFill/>
              </a:ln>
              <a:latin typeface="Old English Text MT" pitchFamily="66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3006229" y="2952725"/>
            <a:ext cx="1768109" cy="656586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r>
              <a:rPr lang="fr-FR" sz="3600" b="1" dirty="0" smtClean="0">
                <a:ln w="3175">
                  <a:noFill/>
                </a:ln>
                <a:latin typeface="Old English Text MT" pitchFamily="66" charset="0"/>
              </a:rPr>
              <a:t>Internet</a:t>
            </a:r>
            <a:endParaRPr lang="fr-FR" sz="4000" b="1" dirty="0" smtClean="0">
              <a:ln w="3175">
                <a:noFill/>
              </a:ln>
              <a:latin typeface="Old English Text MT" pitchFamily="66" charset="0"/>
            </a:endParaRPr>
          </a:p>
        </p:txBody>
      </p:sp>
      <p:pic>
        <p:nvPicPr>
          <p:cNvPr id="1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8000" y="10692000"/>
            <a:ext cx="1287359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Picture 6" descr="Leadbottom – Avion Planes 2 Disney « Disneycarsmani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780000">
            <a:off x="4439327" y="1288312"/>
            <a:ext cx="2012317" cy="1446901"/>
          </a:xfrm>
          <a:prstGeom prst="rect">
            <a:avLst/>
          </a:prstGeom>
          <a:noFill/>
        </p:spPr>
      </p:pic>
      <p:sp>
        <p:nvSpPr>
          <p:cNvPr id="17" name="ZoneTexte 16"/>
          <p:cNvSpPr txBox="1"/>
          <p:nvPr/>
        </p:nvSpPr>
        <p:spPr>
          <a:xfrm>
            <a:off x="5022453" y="4248869"/>
            <a:ext cx="896397" cy="276997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1200" b="1" dirty="0" smtClean="0">
                <a:solidFill>
                  <a:srgbClr val="FF0000"/>
                </a:solidFill>
              </a:rPr>
              <a:t>29.03.2024</a:t>
            </a:r>
            <a:endParaRPr lang="fr-FR" sz="1200" b="1" dirty="0">
              <a:solidFill>
                <a:srgbClr val="FF0000"/>
              </a:solidFill>
            </a:endParaRPr>
          </a:p>
        </p:txBody>
      </p:sp>
      <p:pic>
        <p:nvPicPr>
          <p:cNvPr id="15" name="Image 14" descr="0a0000036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769862" y="5761037"/>
            <a:ext cx="1970788" cy="2160000"/>
          </a:xfrm>
          <a:prstGeom prst="rect">
            <a:avLst/>
          </a:prstGeom>
        </p:spPr>
      </p:pic>
      <p:sp>
        <p:nvSpPr>
          <p:cNvPr id="13" name="Étoile à 12 branches 12"/>
          <p:cNvSpPr>
            <a:spLocks/>
          </p:cNvSpPr>
          <p:nvPr/>
        </p:nvSpPr>
        <p:spPr>
          <a:xfrm>
            <a:off x="773981" y="1656581"/>
            <a:ext cx="1008000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19" rIns="91439" bIns="45719" rtlCol="0" anchor="ctr"/>
          <a:lstStyle/>
          <a:p>
            <a:pPr algn="ctr"/>
            <a:r>
              <a:rPr lang="fr-FR" sz="1100" dirty="0" smtClean="0">
                <a:solidFill>
                  <a:srgbClr val="FF0000"/>
                </a:solidFill>
                <a:latin typeface="Rockwell" pitchFamily="18" charset="0"/>
              </a:rPr>
              <a:t>2041</a:t>
            </a:r>
            <a:endParaRPr lang="fr-FR" sz="1100" dirty="0">
              <a:solidFill>
                <a:srgbClr val="FF0000"/>
              </a:solidFill>
              <a:latin typeface="Rockwell" pitchFamily="18" charset="0"/>
            </a:endParaRPr>
          </a:p>
        </p:txBody>
      </p:sp>
      <p:pic>
        <p:nvPicPr>
          <p:cNvPr id="19" name="Image 18" descr="end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174581" y="4392885"/>
            <a:ext cx="1080000" cy="720000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9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/>
      <p:bldP spid="11" grpId="0"/>
      <p:bldP spid="17" grpId="0"/>
      <p:bldP spid="13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559</TotalTime>
  <Words>40</Words>
  <Application>Microsoft Office PowerPoint</Application>
  <PresentationFormat>Personnalisé</PresentationFormat>
  <Paragraphs>10</Paragraphs>
  <Slides>60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60</vt:i4>
      </vt:variant>
    </vt:vector>
  </HeadingPairs>
  <TitlesOfParts>
    <vt:vector size="61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88</cp:revision>
  <dcterms:created xsi:type="dcterms:W3CDTF">2020-05-12T17:47:43Z</dcterms:created>
  <dcterms:modified xsi:type="dcterms:W3CDTF">2024-03-29T16:31:31Z</dcterms:modified>
</cp:coreProperties>
</file>