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2"/>
  </p:notesMasterIdLst>
  <p:sldIdLst>
    <p:sldId id="260" r:id="rId2"/>
    <p:sldId id="261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88" r:id="rId30"/>
    <p:sldId id="289" r:id="rId31"/>
    <p:sldId id="290" r:id="rId32"/>
    <p:sldId id="291" r:id="rId33"/>
    <p:sldId id="292" r:id="rId34"/>
    <p:sldId id="293" r:id="rId35"/>
    <p:sldId id="294" r:id="rId36"/>
    <p:sldId id="295" r:id="rId37"/>
    <p:sldId id="296" r:id="rId38"/>
    <p:sldId id="297" r:id="rId39"/>
    <p:sldId id="298" r:id="rId40"/>
    <p:sldId id="299" r:id="rId41"/>
    <p:sldId id="300" r:id="rId42"/>
    <p:sldId id="301" r:id="rId43"/>
    <p:sldId id="302" r:id="rId44"/>
    <p:sldId id="303" r:id="rId45"/>
    <p:sldId id="304" r:id="rId46"/>
    <p:sldId id="305" r:id="rId47"/>
    <p:sldId id="306" r:id="rId48"/>
    <p:sldId id="307" r:id="rId49"/>
    <p:sldId id="308" r:id="rId50"/>
    <p:sldId id="309" r:id="rId51"/>
    <p:sldId id="310" r:id="rId52"/>
    <p:sldId id="311" r:id="rId53"/>
    <p:sldId id="312" r:id="rId54"/>
    <p:sldId id="313" r:id="rId55"/>
    <p:sldId id="314" r:id="rId56"/>
    <p:sldId id="315" r:id="rId57"/>
    <p:sldId id="316" r:id="rId58"/>
    <p:sldId id="317" r:id="rId59"/>
    <p:sldId id="318" r:id="rId60"/>
    <p:sldId id="319" r:id="rId61"/>
    <p:sldId id="320" r:id="rId62"/>
    <p:sldId id="321" r:id="rId63"/>
    <p:sldId id="322" r:id="rId64"/>
    <p:sldId id="323" r:id="rId65"/>
    <p:sldId id="324" r:id="rId66"/>
    <p:sldId id="325" r:id="rId67"/>
    <p:sldId id="326" r:id="rId68"/>
    <p:sldId id="327" r:id="rId69"/>
    <p:sldId id="328" r:id="rId70"/>
    <p:sldId id="329" r:id="rId71"/>
    <p:sldId id="330" r:id="rId72"/>
    <p:sldId id="331" r:id="rId73"/>
    <p:sldId id="332" r:id="rId74"/>
    <p:sldId id="333" r:id="rId75"/>
    <p:sldId id="334" r:id="rId76"/>
    <p:sldId id="335" r:id="rId77"/>
    <p:sldId id="336" r:id="rId78"/>
    <p:sldId id="337" r:id="rId79"/>
    <p:sldId id="338" r:id="rId80"/>
    <p:sldId id="258" r:id="rId81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5SDtTi+yfYxXncPUdwftw==" hashData="PDUEO0wPC/I3CcH98dVRQpi5eM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408" y="-90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55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notesMaster" Target="notesMasters/notesMaster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77D2BE-544A-492A-94DD-C2C7080CCA2E}" type="datetimeFigureOut">
              <a:rPr lang="fr-FR" smtClean="0"/>
              <a:pPr/>
              <a:t>29/03/2024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8838" y="685800"/>
            <a:ext cx="51403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9BC605-3382-42F6-8193-22429F4B174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29/03/2024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6.gif"/><Relationship Id="rId5" Type="http://schemas.openxmlformats.org/officeDocument/2006/relationships/image" Target="../media/image85.png"/><Relationship Id="rId4" Type="http://schemas.openxmlformats.org/officeDocument/2006/relationships/image" Target="../media/image8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 descr="306816190_625948742232610_44460353996817521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440"/>
            <a:ext cx="8640763" cy="575615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0" y="1440000"/>
            <a:ext cx="864076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fr-FR" sz="5400" b="1" dirty="0" smtClean="0">
                <a:ln w="25400">
                  <a:solidFill>
                    <a:schemeClr val="tx1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Old English Text MT" pitchFamily="66" charset="0"/>
              </a:rPr>
              <a:t>survol  de  </a:t>
            </a:r>
            <a:r>
              <a:rPr lang="fr-FR" sz="5300" b="1" dirty="0" smtClean="0">
                <a:ln w="25400">
                  <a:solidFill>
                    <a:schemeClr val="tx1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Old English Text MT" pitchFamily="66" charset="0"/>
              </a:rPr>
              <a:t>l’Alsace</a:t>
            </a:r>
            <a:r>
              <a:rPr lang="fr-FR" sz="5400" b="1" dirty="0" smtClean="0">
                <a:ln w="25400">
                  <a:solidFill>
                    <a:schemeClr val="tx1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Old English Text MT" pitchFamily="66" charset="0"/>
              </a:rPr>
              <a:t>  et  Vosges</a:t>
            </a:r>
          </a:p>
          <a:p>
            <a:pPr lvl="0" algn="ctr"/>
            <a:r>
              <a:rPr lang="fr-FR" sz="7200" b="1" dirty="0" smtClean="0">
                <a:ln w="25400">
                  <a:solidFill>
                    <a:schemeClr val="tx1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Old English Text MT" pitchFamily="66" charset="0"/>
              </a:rPr>
              <a:t>avec  le  soleil  dans</a:t>
            </a:r>
          </a:p>
          <a:p>
            <a:pPr lvl="0" algn="ctr"/>
            <a:r>
              <a:rPr lang="fr-FR" sz="7200" b="1" dirty="0" smtClean="0">
                <a:ln w="25400">
                  <a:solidFill>
                    <a:schemeClr val="tx1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Old English Text MT" pitchFamily="66" charset="0"/>
              </a:rPr>
              <a:t> tous  ses  éclats</a:t>
            </a:r>
            <a:endParaRPr lang="fr-FR" sz="7200" b="1" dirty="0">
              <a:ln w="25400">
                <a:solidFill>
                  <a:schemeClr val="tx1"/>
                </a:solidFill>
              </a:ln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  <a:latin typeface="Old English Text MT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00101" y="-72000"/>
            <a:ext cx="676866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9600" b="1" dirty="0" smtClean="0">
                <a:ln w="25400">
                  <a:solidFill>
                    <a:schemeClr val="bg1"/>
                  </a:solidFill>
                </a:ln>
                <a:latin typeface="Old English Text MT" pitchFamily="66" charset="0"/>
              </a:rPr>
              <a:t>En coucou</a:t>
            </a:r>
          </a:p>
          <a:p>
            <a:pPr algn="ctr"/>
            <a:r>
              <a:rPr lang="fr-FR" sz="3600" b="1" dirty="0" smtClean="0">
                <a:ln w="19050">
                  <a:solidFill>
                    <a:schemeClr val="tx1"/>
                  </a:solidFill>
                </a:ln>
                <a:latin typeface="Old English Text MT" pitchFamily="66" charset="0"/>
              </a:rPr>
              <a:t> </a:t>
            </a:r>
            <a:endParaRPr lang="fr-FR" sz="7200" b="1" dirty="0">
              <a:ln w="19050">
                <a:solidFill>
                  <a:schemeClr val="tx1"/>
                </a:solidFill>
              </a:ln>
              <a:latin typeface="Old English Text MT" pitchFamily="66" charset="0"/>
            </a:endParaRPr>
          </a:p>
        </p:txBody>
      </p:sp>
      <p:pic>
        <p:nvPicPr>
          <p:cNvPr id="51204" name="Picture 4" descr="Illussion: Logo Avec Un Triangle Jaun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9941" y="3888631"/>
            <a:ext cx="792000" cy="697127"/>
          </a:xfrm>
          <a:prstGeom prst="rect">
            <a:avLst/>
          </a:prstGeom>
          <a:noFill/>
        </p:spPr>
      </p:pic>
      <p:sp>
        <p:nvSpPr>
          <p:cNvPr id="6" name="ZoneTexte 5"/>
          <p:cNvSpPr txBox="1"/>
          <p:nvPr/>
        </p:nvSpPr>
        <p:spPr>
          <a:xfrm>
            <a:off x="540000" y="3960000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b="1" dirty="0" smtClean="0">
                <a:solidFill>
                  <a:srgbClr val="C00000"/>
                </a:solidFill>
              </a:rPr>
              <a:t>8</a:t>
            </a:r>
            <a:endParaRPr lang="fr-FR" sz="4000" b="1" dirty="0">
              <a:solidFill>
                <a:srgbClr val="C00000"/>
              </a:solidFill>
            </a:endParaRPr>
          </a:p>
        </p:txBody>
      </p:sp>
      <p:pic>
        <p:nvPicPr>
          <p:cNvPr id="7" name="Image 6" descr="0a0000004fc2601e3b7a01d5cee3b3abcc08820f78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87933" y="216223"/>
            <a:ext cx="1109988" cy="90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4716000"/>
            <a:ext cx="86407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Chiller" pitchFamily="82" charset="0"/>
              </a:rPr>
              <a:t>Ce que j'aime dans </a:t>
            </a:r>
            <a:r>
              <a:rPr lang="fr-FR" sz="2800" b="1" smtClean="0">
                <a:solidFill>
                  <a:schemeClr val="bg1"/>
                </a:solidFill>
                <a:latin typeface="Chiller" pitchFamily="82" charset="0"/>
              </a:rPr>
              <a:t>les </a:t>
            </a:r>
            <a:r>
              <a:rPr lang="fr-FR" sz="2800" b="1" smtClean="0">
                <a:solidFill>
                  <a:schemeClr val="bg1"/>
                </a:solidFill>
                <a:latin typeface="Chiller" pitchFamily="82" charset="0"/>
              </a:rPr>
              <a:t>photos, </a:t>
            </a:r>
            <a:r>
              <a:rPr lang="fr-FR" sz="2800" b="1" dirty="0" smtClean="0">
                <a:solidFill>
                  <a:schemeClr val="bg1"/>
                </a:solidFill>
                <a:latin typeface="Chiller" pitchFamily="82" charset="0"/>
              </a:rPr>
              <a:t>c'est qu'elles capturent </a:t>
            </a:r>
            <a:r>
              <a:rPr lang="fr-FR" sz="2800" b="1" smtClean="0">
                <a:solidFill>
                  <a:schemeClr val="bg1"/>
                </a:solidFill>
                <a:latin typeface="Chiller" pitchFamily="82" charset="0"/>
              </a:rPr>
              <a:t>un </a:t>
            </a:r>
            <a:r>
              <a:rPr lang="fr-FR" sz="2800" b="1" smtClean="0">
                <a:solidFill>
                  <a:schemeClr val="bg1"/>
                </a:solidFill>
                <a:latin typeface="Chiller" pitchFamily="82" charset="0"/>
              </a:rPr>
              <a:t>moment</a:t>
            </a:r>
          </a:p>
          <a:p>
            <a:pPr algn="ctr"/>
            <a:r>
              <a:rPr lang="fr-FR" sz="2800" b="1" smtClean="0">
                <a:solidFill>
                  <a:schemeClr val="bg1"/>
                </a:solidFill>
                <a:latin typeface="Chiller" pitchFamily="82" charset="0"/>
              </a:rPr>
              <a:t> </a:t>
            </a:r>
            <a:r>
              <a:rPr lang="fr-FR" sz="2800" b="1" dirty="0" smtClean="0">
                <a:solidFill>
                  <a:schemeClr val="bg1"/>
                </a:solidFill>
                <a:latin typeface="Chiller" pitchFamily="82" charset="0"/>
              </a:rPr>
              <a:t>qui est parti pour toujours, impossible à reproduire</a:t>
            </a:r>
            <a:endParaRPr lang="fr-FR" sz="28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pic>
        <p:nvPicPr>
          <p:cNvPr id="15" name="Keys of Moon  Magic Lights.wav">
            <a:hlinkClick r:id="" action="ppaction://media"/>
          </p:cNvPr>
          <p:cNvPicPr>
            <a:picLocks noRot="1" noChangeAspect="1"/>
          </p:cNvPicPr>
          <p:nvPr>
            <a:wavAudioFile r:embed="rId1" name="Keys of Moon  Magic Lights.wav"/>
          </p:nvPr>
        </p:nvPicPr>
        <p:blipFill>
          <a:blip r:embed="rId6" cstate="print"/>
          <a:stretch>
            <a:fillRect/>
          </a:stretch>
        </p:blipFill>
        <p:spPr>
          <a:xfrm>
            <a:off x="4104357" y="230445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1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0"/>
                            </p:stCondLst>
                            <p:childTnLst>
                              <p:par>
                                <p:cTn id="2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500"/>
                            </p:stCondLst>
                            <p:childTnLst>
                              <p:par>
                                <p:cTn id="27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0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11" grpId="0"/>
      <p:bldP spid="6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42602229_402498721244281_29887020471113433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44686254_410939860400167_4321127217367550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0716389_463338418493644_47284342483726243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8337462_528760531951432_62722824022632515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  <p:pic>
        <p:nvPicPr>
          <p:cNvPr id="3" name="Image 2" descr="278383125_528146142012871_255551306534789451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440"/>
            <a:ext cx="8640763" cy="575615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07296791_8757818684243893_88379483730959429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8640000" cy="465281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08712734_634625574698260_32204146299731232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0978276_645724256921725_13393918792900244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1442136_8895361160489644_41902977153067273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908" y="0"/>
            <a:ext cx="3838946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7503739_682259316601552_45445449213776462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76"/>
            <a:ext cx="8640763" cy="5758486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8119744_684344779726339_48287497300408776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574"/>
            <a:ext cx="8640763" cy="575789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8439363_686578039503013_24792678727842705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8711638_688009992693151_44321905888995399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1710958_1491545251339807_6259306878531938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80000"/>
            <a:ext cx="8640000" cy="5929412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2076012_508448694462122_1533048333954174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2224645_822639585498963_42204131593892824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4719601_733250361378827_36278218842749668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4842134_5775578592521570_29213807279746231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4886130_472320238312255_23540839993082121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8127664_858018015507649_20911328428223785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8257397_906103840742489_91635799280401549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9684502_2977691922540239_18121807755547172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5603613_231353526205869_20748337484737975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7090438_141100218949599_72949513193402770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5263745_826323705528445_86299916770807696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000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73315041_841427767351372_83594231855645787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3" y="864000"/>
            <a:ext cx="8640000" cy="40338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86245305_856319299195552_49760575006876849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87706389_859911252169690_61793374157266072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5415257_868023994691749_69383438766377809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894" y="0"/>
            <a:ext cx="383897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6161959_869815714512577_20558206849899655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2171" y="0"/>
            <a:ext cx="827642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0734738_876508633843285_39472461152232941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0743195_876784030482412_46312106579641700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0761645_876784047149077_51834925235387380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7455635_887767826050699_9927888811503209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7488739_887767732717375_55802660891205108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7749114_887767729384042_65774318576395417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7751874_888332272660921_44904724342139770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3820376_898498694977612_1471218502505193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5150978_903051837855631_60580470315017380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5994244_904133874414094_5840217907754822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6002104_901972157963599_88108643961140454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6030502_903051847855630_66824696891650179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6088413_906831287477686_84829772769630146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6107789_903051834522298_61997789532894726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8845304_907890877371727_10302694935206926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9229159_911811493646332_82724322813324859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9229460_910712173756264_73198466566894398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9324223_912397876921027_38424679158171471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825057_918356572991824_2424915476541013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832370_916609453166536_31902934413248170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871677_916011316559683_30098329302744260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889" y="0"/>
            <a:ext cx="38389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911586_919494179544730_57290498228929428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440"/>
            <a:ext cx="8640763" cy="575615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938130_918356599658488_44241622846182211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586755_921966905964124_64252264722940737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8640763" cy="5762684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591057_924577582369723_30783712484346665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311702632_656565469170937_79464065345436699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908" y="0"/>
            <a:ext cx="3838946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617600_922856189208529_1261745692033196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698274_923978665762948_34792489186988998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931924_922856212541860_90891529340408655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958026_922856209208527_34652220307836866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298679_931770941650387_12387373382430109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440"/>
            <a:ext cx="8640763" cy="575615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433308_935892451238236_19978869803895536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500783_935892431238238_70991923949203850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574"/>
            <a:ext cx="8640763" cy="575789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518571_935892447904903_55906354419069890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070053_938949820932499_65777828954815564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520894_948364469991034_65801786898603011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531228_947040230123458_86563396513586350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71"/>
            <a:ext cx="8640763" cy="5758295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910287_948364459991035_30752413172629351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650"/>
            <a:ext cx="8640763" cy="56517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à côté de la piste 15 de EuroAirport Basel Mulhouse Freib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440"/>
            <a:ext cx="8640763" cy="575615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érodrome de Mulhouse-Habs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erodrome Habs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1038"/>
            <a:ext cx="384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uroAirport Basel Mulhouse Freibu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'écluse de Kembs-Niffer, Bâle et les Bernoises dans un ciel de feu au levan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ays de Ribeauvillé et Riquewih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2171" y="0"/>
            <a:ext cx="827642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ays de Ribeauvillé et Riquewihr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918"/>
            <a:ext cx="8640763" cy="560520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oute Des Vins D'Alsac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8337462_528760531951432_62722824022632515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536471_947039716790176_68644952769458745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542428_947038246790323_73641288769880893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 descr="431539766_948364449991036_79990393742634727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  <p:pic>
        <p:nvPicPr>
          <p:cNvPr id="1030" name="Picture 6" descr="Leadbottom – Avion Planes 2 Disney « Disneycarsmani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780000">
            <a:off x="6168009" y="244650"/>
            <a:ext cx="2340000" cy="1446901"/>
          </a:xfrm>
          <a:prstGeom prst="rect">
            <a:avLst/>
          </a:prstGeom>
          <a:noFill/>
        </p:spPr>
      </p:pic>
      <p:sp>
        <p:nvSpPr>
          <p:cNvPr id="3" name="ZoneTexte 2"/>
          <p:cNvSpPr txBox="1"/>
          <p:nvPr/>
        </p:nvSpPr>
        <p:spPr>
          <a:xfrm>
            <a:off x="2016000" y="5076000"/>
            <a:ext cx="1670648" cy="584773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3200" b="1" dirty="0">
                <a:ln w="3175">
                  <a:noFill/>
                </a:ln>
                <a:solidFill>
                  <a:schemeClr val="bg1"/>
                </a:solidFill>
                <a:latin typeface="Old English Text MT" pitchFamily="66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0" y="648271"/>
            <a:ext cx="1008000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9" rIns="91439" bIns="45719" rtlCol="0" anchor="ctr"/>
          <a:lstStyle/>
          <a:p>
            <a:pPr algn="ctr"/>
            <a:r>
              <a:rPr lang="fr-FR" sz="1100" dirty="0" smtClean="0">
                <a:solidFill>
                  <a:srgbClr val="FF0000"/>
                </a:solidFill>
                <a:latin typeface="Rockwell" pitchFamily="18" charset="0"/>
              </a:rPr>
              <a:t>2040</a:t>
            </a:r>
            <a:endParaRPr lang="fr-FR" sz="11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536000" y="4068000"/>
            <a:ext cx="3384376" cy="1077216"/>
          </a:xfrm>
          <a:prstGeom prst="rect">
            <a:avLst/>
          </a:prstGeom>
          <a:noFill/>
        </p:spPr>
        <p:txBody>
          <a:bodyPr wrap="square" lIns="91439" tIns="45719" rIns="91439" bIns="45719" rtlCol="0">
            <a:spAutoFit/>
          </a:bodyPr>
          <a:lstStyle/>
          <a:p>
            <a:pPr algn="ctr"/>
            <a:r>
              <a:rPr lang="fr-FR" sz="3200" b="1" dirty="0" smtClean="0">
                <a:ln w="3175">
                  <a:noFill/>
                </a:ln>
                <a:latin typeface="Old English Text MT" pitchFamily="66" charset="0"/>
              </a:rPr>
              <a:t>Keys  of  Moon </a:t>
            </a:r>
            <a:r>
              <a:rPr lang="fr-FR" sz="3200" b="1" dirty="0" err="1" smtClean="0">
                <a:ln w="3175">
                  <a:noFill/>
                </a:ln>
                <a:latin typeface="Old English Text MT" pitchFamily="66" charset="0"/>
              </a:rPr>
              <a:t>Magic</a:t>
            </a:r>
            <a:r>
              <a:rPr lang="fr-FR" sz="3200" b="1" dirty="0" smtClean="0">
                <a:ln w="3175">
                  <a:noFill/>
                </a:ln>
                <a:latin typeface="Old English Text MT" pitchFamily="66" charset="0"/>
              </a:rPr>
              <a:t>  Lights</a:t>
            </a:r>
            <a:endParaRPr lang="fr-FR" sz="3200" b="1" dirty="0">
              <a:ln w="3175">
                <a:noFill/>
              </a:ln>
              <a:latin typeface="Old English Text MT" pitchFamily="66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 rot="420000">
            <a:off x="3125992" y="958348"/>
            <a:ext cx="1579276" cy="584773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3200" b="1" dirty="0" smtClean="0">
                <a:ln w="3175">
                  <a:solidFill>
                    <a:schemeClr val="bg1"/>
                  </a:solidFill>
                </a:ln>
                <a:solidFill>
                  <a:schemeClr val="bg1"/>
                </a:solidFill>
                <a:latin typeface="Old English Text MT" pitchFamily="66" charset="0"/>
              </a:rPr>
              <a:t>Internet</a:t>
            </a:r>
            <a:endParaRPr lang="fr-FR" sz="3600" b="1" dirty="0" smtClean="0">
              <a:ln w="3175">
                <a:solidFill>
                  <a:schemeClr val="bg1"/>
                </a:solidFill>
              </a:ln>
              <a:solidFill>
                <a:schemeClr val="bg1"/>
              </a:solidFill>
              <a:latin typeface="Old English Text MT" pitchFamily="66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368053" y="288231"/>
            <a:ext cx="896397" cy="276997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1200" b="1" dirty="0" smtClean="0">
                <a:solidFill>
                  <a:srgbClr val="FF0000"/>
                </a:solidFill>
              </a:rPr>
              <a:t>29.03.2024</a:t>
            </a:r>
            <a:endParaRPr lang="fr-FR" sz="12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000" y="4896000"/>
            <a:ext cx="1496991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" name="Image 12" descr="end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08013" y="1296343"/>
            <a:ext cx="1080000" cy="720000"/>
          </a:xfrm>
          <a:prstGeom prst="rect">
            <a:avLst/>
          </a:prstGeom>
        </p:spPr>
      </p:pic>
      <p:pic>
        <p:nvPicPr>
          <p:cNvPr id="16" name="Image 15" descr="0a0000024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088133" y="2736503"/>
            <a:ext cx="869493" cy="180000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9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566</TotalTime>
  <Words>48</Words>
  <Application>Microsoft Office PowerPoint</Application>
  <PresentationFormat>Personnalisé</PresentationFormat>
  <Paragraphs>13</Paragraphs>
  <Slides>80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80</vt:i4>
      </vt:variant>
    </vt:vector>
  </HeadingPairs>
  <TitlesOfParts>
    <vt:vector size="81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  <vt:lpstr>Diapositive 78</vt:lpstr>
      <vt:lpstr>Diapositive 79</vt:lpstr>
      <vt:lpstr>Diapositive 80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90</cp:revision>
  <dcterms:created xsi:type="dcterms:W3CDTF">2020-05-12T17:47:43Z</dcterms:created>
  <dcterms:modified xsi:type="dcterms:W3CDTF">2024-03-29T16:30:35Z</dcterms:modified>
</cp:coreProperties>
</file>