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20" r:id="rId1"/>
    <p:sldMasterId id="2147484080" r:id="rId2"/>
  </p:sldMasterIdLst>
  <p:sldIdLst>
    <p:sldId id="399" r:id="rId3"/>
    <p:sldId id="400" r:id="rId4"/>
    <p:sldId id="401" r:id="rId5"/>
    <p:sldId id="402" r:id="rId6"/>
    <p:sldId id="403" r:id="rId7"/>
    <p:sldId id="404" r:id="rId8"/>
    <p:sldId id="405" r:id="rId9"/>
    <p:sldId id="406" r:id="rId10"/>
    <p:sldId id="407" r:id="rId11"/>
    <p:sldId id="408" r:id="rId12"/>
    <p:sldId id="409" r:id="rId13"/>
    <p:sldId id="410" r:id="rId14"/>
    <p:sldId id="411" r:id="rId15"/>
    <p:sldId id="412" r:id="rId16"/>
    <p:sldId id="413" r:id="rId17"/>
    <p:sldId id="414" r:id="rId18"/>
    <p:sldId id="415" r:id="rId19"/>
    <p:sldId id="416" r:id="rId20"/>
    <p:sldId id="417" r:id="rId21"/>
    <p:sldId id="418" r:id="rId22"/>
    <p:sldId id="419" r:id="rId23"/>
    <p:sldId id="420" r:id="rId24"/>
    <p:sldId id="421" r:id="rId25"/>
    <p:sldId id="422" r:id="rId26"/>
    <p:sldId id="423" r:id="rId27"/>
    <p:sldId id="424" r:id="rId28"/>
    <p:sldId id="425" r:id="rId29"/>
    <p:sldId id="426" r:id="rId30"/>
    <p:sldId id="427" r:id="rId31"/>
    <p:sldId id="428" r:id="rId32"/>
    <p:sldId id="429" r:id="rId33"/>
    <p:sldId id="430" r:id="rId34"/>
    <p:sldId id="431" r:id="rId35"/>
    <p:sldId id="432" r:id="rId36"/>
    <p:sldId id="433" r:id="rId37"/>
    <p:sldId id="434" r:id="rId38"/>
    <p:sldId id="435" r:id="rId39"/>
    <p:sldId id="436" r:id="rId40"/>
    <p:sldId id="437" r:id="rId41"/>
    <p:sldId id="438" r:id="rId42"/>
    <p:sldId id="439" r:id="rId43"/>
    <p:sldId id="440" r:id="rId44"/>
    <p:sldId id="441" r:id="rId45"/>
    <p:sldId id="442" r:id="rId46"/>
    <p:sldId id="443" r:id="rId47"/>
    <p:sldId id="444" r:id="rId48"/>
    <p:sldId id="445" r:id="rId49"/>
    <p:sldId id="446" r:id="rId50"/>
    <p:sldId id="447" r:id="rId51"/>
    <p:sldId id="448" r:id="rId52"/>
    <p:sldId id="449" r:id="rId53"/>
    <p:sldId id="390" r:id="rId54"/>
  </p:sldIdLst>
  <p:sldSz cx="10271125" cy="6840538"/>
  <p:notesSz cx="6858000" cy="9144000"/>
  <p:defaultTextStyle>
    <a:defPPr>
      <a:defRPr lang="fr-FR"/>
    </a:defPPr>
    <a:lvl1pPr marL="0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389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765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14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52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91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629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67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506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/9sl8j87yY1O6ZqXw2xnYg==" hashData="eGSYQtxyUzGM8KWWPcU2s/5wZX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414" y="-96"/>
      </p:cViewPr>
      <p:guideLst>
        <p:guide orient="horz" pos="2155"/>
        <p:guide pos="323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5" y="2125100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669" y="3876306"/>
            <a:ext cx="7189788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0" y="4395680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0" y="2899312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556" y="1596226"/>
            <a:ext cx="4536413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255" y="1596226"/>
            <a:ext cx="4536413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655" y="1531206"/>
            <a:ext cx="453819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655" y="2169338"/>
            <a:ext cx="453819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591" y="1531206"/>
            <a:ext cx="453998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591" y="2169338"/>
            <a:ext cx="453998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658" y="272455"/>
            <a:ext cx="337912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824" y="272355"/>
            <a:ext cx="5741845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658" y="1431446"/>
            <a:ext cx="337912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48" y="4788381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48" y="611314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48" y="5353674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665" y="273944"/>
            <a:ext cx="2311003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654" y="273944"/>
            <a:ext cx="6761824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67" y="2125021"/>
            <a:ext cx="8730457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670" y="3876327"/>
            <a:ext cx="7189788" cy="174813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31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63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95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27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15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591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23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455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71" y="4395699"/>
            <a:ext cx="8730457" cy="135860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71" y="2899333"/>
            <a:ext cx="8730457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319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639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959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27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159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5919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239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4559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578" y="1596148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163" y="1596148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78" y="1531224"/>
            <a:ext cx="453819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99" indent="0">
              <a:buNone/>
              <a:defRPr sz="2400" b="1"/>
            </a:lvl2pPr>
            <a:lvl3pPr marL="1086399" indent="0">
              <a:buNone/>
              <a:defRPr sz="2100" b="1"/>
            </a:lvl3pPr>
            <a:lvl4pPr marL="1629598" indent="0">
              <a:buNone/>
              <a:defRPr sz="1900" b="1"/>
            </a:lvl4pPr>
            <a:lvl5pPr marL="2172797" indent="0">
              <a:buNone/>
              <a:defRPr sz="1900" b="1"/>
            </a:lvl5pPr>
            <a:lvl6pPr marL="2715997" indent="0">
              <a:buNone/>
              <a:defRPr sz="1900" b="1"/>
            </a:lvl6pPr>
            <a:lvl7pPr marL="3259196" indent="0">
              <a:buNone/>
              <a:defRPr sz="1900" b="1"/>
            </a:lvl7pPr>
            <a:lvl8pPr marL="3802395" indent="0">
              <a:buNone/>
              <a:defRPr sz="1900" b="1"/>
            </a:lvl8pPr>
            <a:lvl9pPr marL="4345595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578" y="2169360"/>
            <a:ext cx="4538198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610" y="1531224"/>
            <a:ext cx="453998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99" indent="0">
              <a:buNone/>
              <a:defRPr sz="2400" b="1"/>
            </a:lvl2pPr>
            <a:lvl3pPr marL="1086399" indent="0">
              <a:buNone/>
              <a:defRPr sz="2100" b="1"/>
            </a:lvl3pPr>
            <a:lvl4pPr marL="1629598" indent="0">
              <a:buNone/>
              <a:defRPr sz="1900" b="1"/>
            </a:lvl4pPr>
            <a:lvl5pPr marL="2172797" indent="0">
              <a:buNone/>
              <a:defRPr sz="1900" b="1"/>
            </a:lvl5pPr>
            <a:lvl6pPr marL="2715997" indent="0">
              <a:buNone/>
              <a:defRPr sz="1900" b="1"/>
            </a:lvl6pPr>
            <a:lvl7pPr marL="3259196" indent="0">
              <a:buNone/>
              <a:defRPr sz="1900" b="1"/>
            </a:lvl7pPr>
            <a:lvl8pPr marL="3802395" indent="0">
              <a:buNone/>
              <a:defRPr sz="1900" b="1"/>
            </a:lvl8pPr>
            <a:lvl9pPr marL="4345595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610" y="2169360"/>
            <a:ext cx="4539980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587" y="272377"/>
            <a:ext cx="337912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747" y="272355"/>
            <a:ext cx="5741845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587" y="1431467"/>
            <a:ext cx="337912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3199" indent="0">
              <a:buNone/>
              <a:defRPr sz="1400"/>
            </a:lvl2pPr>
            <a:lvl3pPr marL="1086399" indent="0">
              <a:buNone/>
              <a:defRPr sz="1200"/>
            </a:lvl3pPr>
            <a:lvl4pPr marL="1629598" indent="0">
              <a:buNone/>
              <a:defRPr sz="1100"/>
            </a:lvl4pPr>
            <a:lvl5pPr marL="2172797" indent="0">
              <a:buNone/>
              <a:defRPr sz="1100"/>
            </a:lvl5pPr>
            <a:lvl6pPr marL="2715997" indent="0">
              <a:buNone/>
              <a:defRPr sz="1100"/>
            </a:lvl6pPr>
            <a:lvl7pPr marL="3259196" indent="0">
              <a:buNone/>
              <a:defRPr sz="1100"/>
            </a:lvl7pPr>
            <a:lvl8pPr marL="3802395" indent="0">
              <a:buNone/>
              <a:defRPr sz="1100"/>
            </a:lvl8pPr>
            <a:lvl9pPr marL="4345595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34" y="4788376"/>
            <a:ext cx="6162675" cy="565296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34" y="611237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3199" indent="0">
              <a:buNone/>
              <a:defRPr sz="3300"/>
            </a:lvl2pPr>
            <a:lvl3pPr marL="1086399" indent="0">
              <a:buNone/>
              <a:defRPr sz="2900"/>
            </a:lvl3pPr>
            <a:lvl4pPr marL="1629598" indent="0">
              <a:buNone/>
              <a:defRPr sz="2400"/>
            </a:lvl4pPr>
            <a:lvl5pPr marL="2172797" indent="0">
              <a:buNone/>
              <a:defRPr sz="2400"/>
            </a:lvl5pPr>
            <a:lvl6pPr marL="2715997" indent="0">
              <a:buNone/>
              <a:defRPr sz="2400"/>
            </a:lvl6pPr>
            <a:lvl7pPr marL="3259196" indent="0">
              <a:buNone/>
              <a:defRPr sz="2400"/>
            </a:lvl7pPr>
            <a:lvl8pPr marL="3802395" indent="0">
              <a:buNone/>
              <a:defRPr sz="2400"/>
            </a:lvl8pPr>
            <a:lvl9pPr marL="4345595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34" y="5353672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3199" indent="0">
              <a:buNone/>
              <a:defRPr sz="1400"/>
            </a:lvl2pPr>
            <a:lvl3pPr marL="1086399" indent="0">
              <a:buNone/>
              <a:defRPr sz="1200"/>
            </a:lvl3pPr>
            <a:lvl4pPr marL="1629598" indent="0">
              <a:buNone/>
              <a:defRPr sz="1100"/>
            </a:lvl4pPr>
            <a:lvl5pPr marL="2172797" indent="0">
              <a:buNone/>
              <a:defRPr sz="1100"/>
            </a:lvl5pPr>
            <a:lvl6pPr marL="2715997" indent="0">
              <a:buNone/>
              <a:defRPr sz="1100"/>
            </a:lvl6pPr>
            <a:lvl7pPr marL="3259196" indent="0">
              <a:buNone/>
              <a:defRPr sz="1100"/>
            </a:lvl7pPr>
            <a:lvl8pPr marL="3802395" indent="0">
              <a:buNone/>
              <a:defRPr sz="1100"/>
            </a:lvl8pPr>
            <a:lvl9pPr marL="4345595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565" y="273939"/>
            <a:ext cx="2311004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578" y="273939"/>
            <a:ext cx="6761824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56" y="274038"/>
            <a:ext cx="9244013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56" y="1596226"/>
            <a:ext cx="9244013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655" y="6340169"/>
            <a:ext cx="2396595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28/03/2024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400" y="6340169"/>
            <a:ext cx="325252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1072" y="6340169"/>
            <a:ext cx="2396595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</p:sldLayoutIdLst>
  <p:transition spd="med" advTm="4000">
    <p:plus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67" y="273961"/>
            <a:ext cx="9244013" cy="1140090"/>
          </a:xfrm>
          <a:prstGeom prst="rect">
            <a:avLst/>
          </a:prstGeom>
        </p:spPr>
        <p:txBody>
          <a:bodyPr vert="horz" lIns="108640" tIns="54320" rIns="108640" bIns="543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67" y="1596148"/>
            <a:ext cx="9244013" cy="4514439"/>
          </a:xfrm>
          <a:prstGeom prst="rect">
            <a:avLst/>
          </a:prstGeom>
        </p:spPr>
        <p:txBody>
          <a:bodyPr vert="horz" lIns="108640" tIns="54320" rIns="108640" bIns="543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578" y="6340176"/>
            <a:ext cx="2396595" cy="364195"/>
          </a:xfrm>
          <a:prstGeom prst="rect">
            <a:avLst/>
          </a:prstGeom>
        </p:spPr>
        <p:txBody>
          <a:bodyPr vert="horz" lIns="108640" tIns="54320" rIns="108640" bIns="54320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86399"/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86399"/>
              <a:t>28/03/2024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324" y="6340176"/>
            <a:ext cx="3252523" cy="364195"/>
          </a:xfrm>
          <a:prstGeom prst="rect">
            <a:avLst/>
          </a:prstGeom>
        </p:spPr>
        <p:txBody>
          <a:bodyPr vert="horz" lIns="108640" tIns="54320" rIns="108640" bIns="54320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86399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0995" y="6340176"/>
            <a:ext cx="2396595" cy="364195"/>
          </a:xfrm>
          <a:prstGeom prst="rect">
            <a:avLst/>
          </a:prstGeom>
        </p:spPr>
        <p:txBody>
          <a:bodyPr vert="horz" lIns="108640" tIns="54320" rIns="108640" bIns="54320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86399"/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86399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p:transition spd="slow" advTm="4000">
    <p:dissolve/>
  </p:transition>
  <p:txStyles>
    <p:titleStyle>
      <a:lvl1pPr algn="ctr" defTabSz="1086399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7399" indent="-407399" algn="l" defTabSz="1086399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2699" indent="-339500" algn="l" defTabSz="1086399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7998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1198" indent="-271600" algn="l" defTabSz="1086399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4397" indent="-271600" algn="l" defTabSz="1086399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87596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0796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73995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17194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3199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6399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9598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2797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15997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59196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2395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45595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8.gif"/><Relationship Id="rId5" Type="http://schemas.openxmlformats.org/officeDocument/2006/relationships/image" Target="../media/image57.gif"/><Relationship Id="rId4" Type="http://schemas.openxmlformats.org/officeDocument/2006/relationships/image" Target="../media/image5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 noChangeAspect="1"/>
          </p:cNvSpPr>
          <p:nvPr/>
        </p:nvSpPr>
        <p:spPr>
          <a:xfrm rot="180000">
            <a:off x="382020" y="1118641"/>
            <a:ext cx="9745574" cy="5473242"/>
          </a:xfrm>
          <a:prstGeom prst="rect">
            <a:avLst/>
          </a:prstGeom>
          <a:noFill/>
        </p:spPr>
        <p:txBody>
          <a:bodyPr wrap="none" rtlCol="0">
            <a:prstTxWarp prst="textArchDownPour">
              <a:avLst/>
            </a:prstTxWarp>
            <a:spAutoFit/>
          </a:bodyPr>
          <a:lstStyle/>
          <a:p>
            <a:pPr defTabSz="1090422"/>
            <a:r>
              <a:rPr lang="fr-FR" sz="6000" dirty="0" smtClean="0">
                <a:ln w="57150"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itchFamily="82" charset="0"/>
              </a:rPr>
              <a:t>Art  de la  </a:t>
            </a:r>
            <a:r>
              <a:rPr lang="fr-FR" sz="6000" dirty="0" smtClean="0">
                <a:ln w="57150"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itchFamily="82" charset="0"/>
              </a:rPr>
              <a:t>Photo</a:t>
            </a:r>
            <a:endParaRPr lang="fr-FR" sz="6000" dirty="0">
              <a:ln w="57150">
                <a:solidFill>
                  <a:srgbClr val="C00000"/>
                </a:solidFill>
              </a:ln>
              <a:solidFill>
                <a:srgbClr val="FFC000"/>
              </a:solidFill>
              <a:latin typeface="Broadway" pitchFamily="82" charset="0"/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>
            <a:off x="144000" y="72000"/>
            <a:ext cx="6988441" cy="5433975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pPr defTabSz="1090422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948000" y="72000"/>
            <a:ext cx="3240359" cy="2585469"/>
          </a:xfrm>
          <a:prstGeom prst="rect">
            <a:avLst/>
          </a:prstGeom>
        </p:spPr>
        <p:txBody>
          <a:bodyPr wrap="square" lIns="122063" tIns="61032" rIns="122063" bIns="61032">
            <a:spAutoFit/>
          </a:bodyPr>
          <a:lstStyle/>
          <a:p>
            <a:pPr algn="ctr" defTabSz="1090422"/>
            <a:r>
              <a:rPr lang="fr-FR" sz="3200" b="1" dirty="0" smtClean="0">
                <a:latin typeface="Chiller" pitchFamily="82" charset="0"/>
              </a:rPr>
              <a:t>La photographie, une authentique réalité qui nous transporte sans bouger, qui nous fait vivre sans penser</a:t>
            </a:r>
            <a:endParaRPr lang="fr-FR" sz="3200" b="1" dirty="0"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471266" y="1836093"/>
            <a:ext cx="247126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90422"/>
            <a:r>
              <a:rPr lang="fr-FR" sz="2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</a:t>
            </a:r>
            <a:r>
              <a:rPr lang="fr-FR" sz="2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un</a:t>
            </a:r>
          </a:p>
          <a:p>
            <a:pPr algn="ctr" defTabSz="1090422"/>
            <a:r>
              <a:rPr lang="fr-FR" sz="2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photographe</a:t>
            </a:r>
            <a:endParaRPr lang="fr-FR" sz="2400" b="1" dirty="0" smtClean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  <a:p>
            <a:pPr algn="ctr" defTabSz="1090422"/>
            <a:r>
              <a:rPr lang="fr-FR" sz="2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8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409054" y="4860429"/>
            <a:ext cx="1981699" cy="1757927"/>
          </a:xfrm>
          <a:prstGeom prst="rect">
            <a:avLst/>
          </a:prstGeom>
        </p:spPr>
      </p:pic>
      <p:pic>
        <p:nvPicPr>
          <p:cNvPr id="8" name="Markvard - Colors.wav">
            <a:hlinkClick r:id="" action="ppaction://media"/>
          </p:cNvPr>
          <p:cNvPicPr>
            <a:picLocks noRot="1" noChangeAspect="1"/>
          </p:cNvPicPr>
          <p:nvPr>
            <a:wavAudioFile r:embed="rId1" name="Markvard - Colors.wav"/>
          </p:nvPr>
        </p:nvPicPr>
        <p:blipFill>
          <a:blip r:embed="rId5" cstate="print"/>
          <a:stretch>
            <a:fillRect/>
          </a:stretch>
        </p:blipFill>
        <p:spPr>
          <a:xfrm>
            <a:off x="4983163" y="326707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4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900"/>
                            </p:stCondLst>
                            <p:childTnLst>
                              <p:par>
                                <p:cTn id="24" presetID="8" presetClass="entr" presetSubtype="16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9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49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3" grpId="0"/>
      <p:bldP spid="2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7082731_3706686799446910_44660100538991457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4557" y="0"/>
            <a:ext cx="8122011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77757470_5103919806390262_37924572839585220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0000"/>
            <a:ext cx="10260000" cy="57684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02589797_5529885497127022_2808191163921699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49312" y="48419"/>
            <a:ext cx="8572500" cy="67437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192" y="5856156"/>
            <a:ext cx="1883083" cy="87730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644965" y="2821764"/>
            <a:ext cx="1412155" cy="1410607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8807970" y="5940549"/>
            <a:ext cx="1198192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629" tIns="54315" rIns="108629" bIns="54315" rtlCol="0" anchor="ctr"/>
          <a:lstStyle/>
          <a:p>
            <a:pPr algn="ctr" defTabSz="1086295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2039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2448000" y="3780309"/>
            <a:ext cx="1094619" cy="325134"/>
          </a:xfrm>
          <a:prstGeom prst="rect">
            <a:avLst/>
          </a:prstGeom>
          <a:noFill/>
        </p:spPr>
        <p:txBody>
          <a:bodyPr wrap="none" lIns="108629" tIns="54315" rIns="108629" bIns="54315" rtlCol="0">
            <a:spAutoFit/>
          </a:bodyPr>
          <a:lstStyle/>
          <a:p>
            <a:pPr defTabSz="1086295"/>
            <a:r>
              <a:rPr lang="fr-FR" sz="1400" b="1" dirty="0" smtClean="0">
                <a:solidFill>
                  <a:srgbClr val="FF0000"/>
                </a:solidFill>
              </a:rPr>
              <a:t>28.03..2024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653295" y="6027137"/>
            <a:ext cx="2521548" cy="771408"/>
          </a:xfrm>
          <a:prstGeom prst="rect">
            <a:avLst/>
          </a:prstGeom>
          <a:noFill/>
        </p:spPr>
        <p:txBody>
          <a:bodyPr wrap="none" lIns="108629" tIns="54314" rIns="108629" bIns="54314" rtlCol="0">
            <a:spAutoFit/>
          </a:bodyPr>
          <a:lstStyle/>
          <a:p>
            <a:pPr defTabSz="1086295"/>
            <a:r>
              <a:rPr lang="fr-FR" sz="4300" dirty="0">
                <a:ln w="28575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schemeClr val="bg1"/>
                </a:solidFill>
                <a:latin typeface="Permanent Marker" pitchFamily="2" charset="0"/>
                <a:ea typeface="Permanent Marker" pitchFamily="2" charset="0"/>
              </a:rPr>
              <a:t>Création</a:t>
            </a:r>
            <a:endParaRPr lang="fr-FR" sz="3800" dirty="0">
              <a:ln w="28575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schemeClr val="bg1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5063554" y="2484165"/>
            <a:ext cx="2520715" cy="771408"/>
          </a:xfrm>
          <a:prstGeom prst="rect">
            <a:avLst/>
          </a:prstGeom>
          <a:noFill/>
        </p:spPr>
        <p:txBody>
          <a:bodyPr wrap="none" lIns="108629" tIns="54314" rIns="108629" bIns="54314" rtlCol="0">
            <a:spAutoFit/>
          </a:bodyPr>
          <a:lstStyle/>
          <a:p>
            <a:pPr defTabSz="1086295"/>
            <a:r>
              <a:rPr lang="fr-FR" sz="4300" dirty="0" smtClean="0">
                <a:ln w="254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schemeClr val="bg1"/>
                </a:solidFill>
                <a:latin typeface="Permanent Marker" pitchFamily="2" charset="0"/>
                <a:ea typeface="Permanent Marker" pitchFamily="2" charset="0"/>
              </a:rPr>
              <a:t>Internet</a:t>
            </a:r>
            <a:endParaRPr lang="fr-FR" sz="4800" dirty="0" smtClean="0">
              <a:ln w="254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schemeClr val="bg1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3623394" y="251917"/>
            <a:ext cx="3841455" cy="1433128"/>
          </a:xfrm>
          <a:prstGeom prst="rect">
            <a:avLst/>
          </a:prstGeom>
          <a:noFill/>
        </p:spPr>
        <p:txBody>
          <a:bodyPr wrap="square" lIns="108629" tIns="54314" rIns="108629" bIns="54314" rtlCol="0">
            <a:spAutoFit/>
          </a:bodyPr>
          <a:lstStyle/>
          <a:p>
            <a:pPr algn="ctr" defTabSz="1086295"/>
            <a:r>
              <a:rPr lang="fr-FR" sz="4300" dirty="0" smtClean="0">
                <a:ln w="22225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schemeClr val="bg1"/>
                </a:solidFill>
                <a:latin typeface="Permanent Marker" pitchFamily="2" charset="0"/>
                <a:ea typeface="Permanent Marker" pitchFamily="2" charset="0"/>
              </a:rPr>
              <a:t>Markvard</a:t>
            </a:r>
          </a:p>
          <a:p>
            <a:pPr algn="ctr" defTabSz="1086295"/>
            <a:r>
              <a:rPr lang="fr-FR" sz="4300" dirty="0" smtClean="0">
                <a:ln w="22225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schemeClr val="bg1"/>
                </a:solidFill>
                <a:latin typeface="Permanent Marker" pitchFamily="2" charset="0"/>
                <a:ea typeface="Permanent Marker" pitchFamily="2" charset="0"/>
              </a:rPr>
              <a:t> </a:t>
            </a:r>
            <a:r>
              <a:rPr lang="fr-FR" sz="4300" dirty="0" err="1" smtClean="0">
                <a:ln w="22225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schemeClr val="bg1"/>
                </a:solidFill>
                <a:latin typeface="Permanent Marker" pitchFamily="2" charset="0"/>
                <a:ea typeface="Permanent Marker" pitchFamily="2" charset="0"/>
              </a:rPr>
              <a:t>Colors</a:t>
            </a:r>
            <a:endParaRPr lang="fr-FR" sz="4300" dirty="0">
              <a:ln w="22225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schemeClr val="bg1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7703402" y="256740"/>
            <a:ext cx="2353592" cy="2351011"/>
          </a:xfrm>
          <a:prstGeom prst="rect">
            <a:avLst/>
          </a:prstGeom>
        </p:spPr>
      </p:pic>
      <p:pic>
        <p:nvPicPr>
          <p:cNvPr id="15" name="Image 14" descr="0a0000024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83034" y="3132237"/>
            <a:ext cx="1043384" cy="2160000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11" grpId="0"/>
      <p:bldP spid="12" grpId="0"/>
      <p:bldP spid="14" grpId="0"/>
    </p:bldLst>
  </p:timing>
</p:sld>
</file>

<file path=ppt/theme/theme1.xml><?xml version="1.0" encoding="utf-8"?>
<a:theme xmlns:a="http://schemas.openxmlformats.org/drawingml/2006/main" name="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819</TotalTime>
  <Words>43</Words>
  <Application>Microsoft Office PowerPoint</Application>
  <PresentationFormat>Personnalisé</PresentationFormat>
  <Paragraphs>12</Paragraphs>
  <Slides>52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52</vt:i4>
      </vt:variant>
    </vt:vector>
  </HeadingPairs>
  <TitlesOfParts>
    <vt:vector size="54" baseType="lpstr">
      <vt:lpstr>3_Thème Office</vt:lpstr>
      <vt:lpstr>22_Thème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164</cp:revision>
  <dcterms:created xsi:type="dcterms:W3CDTF">2020-05-12T17:47:43Z</dcterms:created>
  <dcterms:modified xsi:type="dcterms:W3CDTF">2024-03-28T20:11:26Z</dcterms:modified>
</cp:coreProperties>
</file>