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86" r:id="rId3"/>
    <p:sldId id="284" r:id="rId4"/>
    <p:sldId id="283" r:id="rId5"/>
    <p:sldId id="275" r:id="rId6"/>
    <p:sldId id="280" r:id="rId7"/>
    <p:sldId id="282" r:id="rId8"/>
    <p:sldId id="281" r:id="rId9"/>
    <p:sldId id="279" r:id="rId10"/>
    <p:sldId id="278" r:id="rId11"/>
    <p:sldId id="277" r:id="rId12"/>
    <p:sldId id="276" r:id="rId13"/>
    <p:sldId id="274" r:id="rId14"/>
    <p:sldId id="273" r:id="rId15"/>
    <p:sldId id="272" r:id="rId16"/>
    <p:sldId id="271" r:id="rId17"/>
    <p:sldId id="270" r:id="rId18"/>
    <p:sldId id="269" r:id="rId19"/>
    <p:sldId id="268" r:id="rId20"/>
    <p:sldId id="267" r:id="rId21"/>
    <p:sldId id="263" r:id="rId22"/>
    <p:sldId id="266" r:id="rId23"/>
    <p:sldId id="265" r:id="rId24"/>
    <p:sldId id="264" r:id="rId25"/>
    <p:sldId id="262" r:id="rId26"/>
    <p:sldId id="261" r:id="rId27"/>
    <p:sldId id="259" r:id="rId28"/>
    <p:sldId id="258" r:id="rId29"/>
    <p:sldId id="257"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3" autoAdjust="0"/>
    <p:restoredTop sz="94660"/>
  </p:normalViewPr>
  <p:slideViewPr>
    <p:cSldViewPr snapToGrid="0">
      <p:cViewPr varScale="1">
        <p:scale>
          <a:sx n="73" d="100"/>
          <a:sy n="73" d="100"/>
        </p:scale>
        <p:origin x="72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723270-1B9A-9599-BDEE-32C349B944C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6007897-F8F6-A0CF-8360-C826CC129D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C00FB18-4C32-359C-52DC-22A3091FCEC1}"/>
              </a:ext>
            </a:extLst>
          </p:cNvPr>
          <p:cNvSpPr>
            <a:spLocks noGrp="1"/>
          </p:cNvSpPr>
          <p:nvPr>
            <p:ph type="dt" sz="half" idx="10"/>
          </p:nvPr>
        </p:nvSpPr>
        <p:spPr/>
        <p:txBody>
          <a:bodyPr/>
          <a:lstStyle/>
          <a:p>
            <a:fld id="{D0E0934F-3492-4776-9FA1-1FA200DE6FC6}" type="datetimeFigureOut">
              <a:rPr lang="fr-FR" smtClean="0"/>
              <a:t>28/03/2024</a:t>
            </a:fld>
            <a:endParaRPr lang="fr-FR"/>
          </a:p>
        </p:txBody>
      </p:sp>
      <p:sp>
        <p:nvSpPr>
          <p:cNvPr id="5" name="Espace réservé du pied de page 4">
            <a:extLst>
              <a:ext uri="{FF2B5EF4-FFF2-40B4-BE49-F238E27FC236}">
                <a16:creationId xmlns:a16="http://schemas.microsoft.com/office/drawing/2014/main" id="{5CA9C398-04A9-6C9A-9455-E8C1D171A42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9B1F7AA-4491-710B-4D6A-C73C7C3FFEF6}"/>
              </a:ext>
            </a:extLst>
          </p:cNvPr>
          <p:cNvSpPr>
            <a:spLocks noGrp="1"/>
          </p:cNvSpPr>
          <p:nvPr>
            <p:ph type="sldNum" sz="quarter" idx="12"/>
          </p:nvPr>
        </p:nvSpPr>
        <p:spPr/>
        <p:txBody>
          <a:bodyPr/>
          <a:lstStyle/>
          <a:p>
            <a:fld id="{B0352944-4155-4FB2-8EDE-8E7CD96CDBFF}" type="slidenum">
              <a:rPr lang="fr-FR" smtClean="0"/>
              <a:t>‹N°›</a:t>
            </a:fld>
            <a:endParaRPr lang="fr-FR"/>
          </a:p>
        </p:txBody>
      </p:sp>
    </p:spTree>
    <p:extLst>
      <p:ext uri="{BB962C8B-B14F-4D97-AF65-F5344CB8AC3E}">
        <p14:creationId xmlns:p14="http://schemas.microsoft.com/office/powerpoint/2010/main" val="1953841801"/>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96343F-473E-8428-9792-5BD33E35085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ECCB235-605A-DBBC-635A-B5B3E91E406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21D34E9-A79E-E3F5-B252-732B7C129154}"/>
              </a:ext>
            </a:extLst>
          </p:cNvPr>
          <p:cNvSpPr>
            <a:spLocks noGrp="1"/>
          </p:cNvSpPr>
          <p:nvPr>
            <p:ph type="dt" sz="half" idx="10"/>
          </p:nvPr>
        </p:nvSpPr>
        <p:spPr/>
        <p:txBody>
          <a:bodyPr/>
          <a:lstStyle/>
          <a:p>
            <a:fld id="{D0E0934F-3492-4776-9FA1-1FA200DE6FC6}" type="datetimeFigureOut">
              <a:rPr lang="fr-FR" smtClean="0"/>
              <a:t>28/03/2024</a:t>
            </a:fld>
            <a:endParaRPr lang="fr-FR"/>
          </a:p>
        </p:txBody>
      </p:sp>
      <p:sp>
        <p:nvSpPr>
          <p:cNvPr id="5" name="Espace réservé du pied de page 4">
            <a:extLst>
              <a:ext uri="{FF2B5EF4-FFF2-40B4-BE49-F238E27FC236}">
                <a16:creationId xmlns:a16="http://schemas.microsoft.com/office/drawing/2014/main" id="{ACBEF829-3550-4F9D-539C-0791C622F62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665A2AE-FC22-D333-EECB-A90F3DFA74ED}"/>
              </a:ext>
            </a:extLst>
          </p:cNvPr>
          <p:cNvSpPr>
            <a:spLocks noGrp="1"/>
          </p:cNvSpPr>
          <p:nvPr>
            <p:ph type="sldNum" sz="quarter" idx="12"/>
          </p:nvPr>
        </p:nvSpPr>
        <p:spPr/>
        <p:txBody>
          <a:bodyPr/>
          <a:lstStyle/>
          <a:p>
            <a:fld id="{B0352944-4155-4FB2-8EDE-8E7CD96CDBFF}" type="slidenum">
              <a:rPr lang="fr-FR" smtClean="0"/>
              <a:t>‹N°›</a:t>
            </a:fld>
            <a:endParaRPr lang="fr-FR"/>
          </a:p>
        </p:txBody>
      </p:sp>
    </p:spTree>
    <p:extLst>
      <p:ext uri="{BB962C8B-B14F-4D97-AF65-F5344CB8AC3E}">
        <p14:creationId xmlns:p14="http://schemas.microsoft.com/office/powerpoint/2010/main" val="875850715"/>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AE9DFA-BB64-3CB9-840A-318DC2508A8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4FAE874-DD36-4DEC-EF3E-06AB05C9D58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B8BEB8C-8F5B-DEED-0710-E4192EBA9566}"/>
              </a:ext>
            </a:extLst>
          </p:cNvPr>
          <p:cNvSpPr>
            <a:spLocks noGrp="1"/>
          </p:cNvSpPr>
          <p:nvPr>
            <p:ph type="dt" sz="half" idx="10"/>
          </p:nvPr>
        </p:nvSpPr>
        <p:spPr/>
        <p:txBody>
          <a:bodyPr/>
          <a:lstStyle/>
          <a:p>
            <a:fld id="{D0E0934F-3492-4776-9FA1-1FA200DE6FC6}" type="datetimeFigureOut">
              <a:rPr lang="fr-FR" smtClean="0"/>
              <a:t>28/03/2024</a:t>
            </a:fld>
            <a:endParaRPr lang="fr-FR"/>
          </a:p>
        </p:txBody>
      </p:sp>
      <p:sp>
        <p:nvSpPr>
          <p:cNvPr id="5" name="Espace réservé du pied de page 4">
            <a:extLst>
              <a:ext uri="{FF2B5EF4-FFF2-40B4-BE49-F238E27FC236}">
                <a16:creationId xmlns:a16="http://schemas.microsoft.com/office/drawing/2014/main" id="{73946175-3A75-BBF4-A945-C07B211B806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2E9DFB8-2C68-2D53-5188-C43F8CB40168}"/>
              </a:ext>
            </a:extLst>
          </p:cNvPr>
          <p:cNvSpPr>
            <a:spLocks noGrp="1"/>
          </p:cNvSpPr>
          <p:nvPr>
            <p:ph type="sldNum" sz="quarter" idx="12"/>
          </p:nvPr>
        </p:nvSpPr>
        <p:spPr/>
        <p:txBody>
          <a:bodyPr/>
          <a:lstStyle/>
          <a:p>
            <a:fld id="{B0352944-4155-4FB2-8EDE-8E7CD96CDBFF}" type="slidenum">
              <a:rPr lang="fr-FR" smtClean="0"/>
              <a:t>‹N°›</a:t>
            </a:fld>
            <a:endParaRPr lang="fr-FR"/>
          </a:p>
        </p:txBody>
      </p:sp>
    </p:spTree>
    <p:extLst>
      <p:ext uri="{BB962C8B-B14F-4D97-AF65-F5344CB8AC3E}">
        <p14:creationId xmlns:p14="http://schemas.microsoft.com/office/powerpoint/2010/main" val="4039927011"/>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2A3B86-D929-9852-7C7C-75866032FF5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FB8BE11-69A7-1211-9BA6-F5312745E38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20ECAED-61FA-184C-029A-05784A99342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4AD9769-5558-92FF-1782-861A422556B7}"/>
              </a:ext>
            </a:extLst>
          </p:cNvPr>
          <p:cNvSpPr>
            <a:spLocks noGrp="1"/>
          </p:cNvSpPr>
          <p:nvPr>
            <p:ph type="dt" sz="half" idx="10"/>
          </p:nvPr>
        </p:nvSpPr>
        <p:spPr/>
        <p:txBody>
          <a:bodyPr/>
          <a:lstStyle/>
          <a:p>
            <a:fld id="{D0E0934F-3492-4776-9FA1-1FA200DE6FC6}" type="datetimeFigureOut">
              <a:rPr lang="fr-FR" smtClean="0"/>
              <a:t>28/03/2024</a:t>
            </a:fld>
            <a:endParaRPr lang="fr-FR"/>
          </a:p>
        </p:txBody>
      </p:sp>
      <p:sp>
        <p:nvSpPr>
          <p:cNvPr id="6" name="Espace réservé du pied de page 5">
            <a:extLst>
              <a:ext uri="{FF2B5EF4-FFF2-40B4-BE49-F238E27FC236}">
                <a16:creationId xmlns:a16="http://schemas.microsoft.com/office/drawing/2014/main" id="{0B1C1005-5DAC-56BA-D623-CF7ED5F0F75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906851F-92D0-221B-0A24-FB540FAFD054}"/>
              </a:ext>
            </a:extLst>
          </p:cNvPr>
          <p:cNvSpPr>
            <a:spLocks noGrp="1"/>
          </p:cNvSpPr>
          <p:nvPr>
            <p:ph type="sldNum" sz="quarter" idx="12"/>
          </p:nvPr>
        </p:nvSpPr>
        <p:spPr/>
        <p:txBody>
          <a:bodyPr/>
          <a:lstStyle/>
          <a:p>
            <a:fld id="{B0352944-4155-4FB2-8EDE-8E7CD96CDBFF}" type="slidenum">
              <a:rPr lang="fr-FR" smtClean="0"/>
              <a:t>‹N°›</a:t>
            </a:fld>
            <a:endParaRPr lang="fr-FR"/>
          </a:p>
        </p:txBody>
      </p:sp>
    </p:spTree>
    <p:extLst>
      <p:ext uri="{BB962C8B-B14F-4D97-AF65-F5344CB8AC3E}">
        <p14:creationId xmlns:p14="http://schemas.microsoft.com/office/powerpoint/2010/main" val="1849714007"/>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0A12C3-A712-5B08-5B32-DC769D49FDA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70849BB-1752-75B8-4BC0-E8D78A267ED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F460E2B-0557-63B9-403F-CAEB30912F3A}"/>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0277D22-4190-A8C3-A6B4-24F777B7FF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FA574CF-D920-838D-8BCA-9BBC089F1B0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3566862-24F3-8E5E-4694-187EA388C749}"/>
              </a:ext>
            </a:extLst>
          </p:cNvPr>
          <p:cNvSpPr>
            <a:spLocks noGrp="1"/>
          </p:cNvSpPr>
          <p:nvPr>
            <p:ph type="dt" sz="half" idx="10"/>
          </p:nvPr>
        </p:nvSpPr>
        <p:spPr/>
        <p:txBody>
          <a:bodyPr/>
          <a:lstStyle/>
          <a:p>
            <a:fld id="{D0E0934F-3492-4776-9FA1-1FA200DE6FC6}" type="datetimeFigureOut">
              <a:rPr lang="fr-FR" smtClean="0"/>
              <a:t>28/03/2024</a:t>
            </a:fld>
            <a:endParaRPr lang="fr-FR"/>
          </a:p>
        </p:txBody>
      </p:sp>
      <p:sp>
        <p:nvSpPr>
          <p:cNvPr id="8" name="Espace réservé du pied de page 7">
            <a:extLst>
              <a:ext uri="{FF2B5EF4-FFF2-40B4-BE49-F238E27FC236}">
                <a16:creationId xmlns:a16="http://schemas.microsoft.com/office/drawing/2014/main" id="{C68C84A5-5080-FFB8-3A0B-13908EFC1B2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400CC2A-B09C-A81C-00F5-9A2790FC04E6}"/>
              </a:ext>
            </a:extLst>
          </p:cNvPr>
          <p:cNvSpPr>
            <a:spLocks noGrp="1"/>
          </p:cNvSpPr>
          <p:nvPr>
            <p:ph type="sldNum" sz="quarter" idx="12"/>
          </p:nvPr>
        </p:nvSpPr>
        <p:spPr/>
        <p:txBody>
          <a:bodyPr/>
          <a:lstStyle/>
          <a:p>
            <a:fld id="{B0352944-4155-4FB2-8EDE-8E7CD96CDBFF}" type="slidenum">
              <a:rPr lang="fr-FR" smtClean="0"/>
              <a:t>‹N°›</a:t>
            </a:fld>
            <a:endParaRPr lang="fr-FR"/>
          </a:p>
        </p:txBody>
      </p:sp>
    </p:spTree>
    <p:extLst>
      <p:ext uri="{BB962C8B-B14F-4D97-AF65-F5344CB8AC3E}">
        <p14:creationId xmlns:p14="http://schemas.microsoft.com/office/powerpoint/2010/main" val="2265311905"/>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545C1E-4222-0868-F72F-5A326A85101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5114828-E70B-4561-4EDB-58BF6AC6A53A}"/>
              </a:ext>
            </a:extLst>
          </p:cNvPr>
          <p:cNvSpPr>
            <a:spLocks noGrp="1"/>
          </p:cNvSpPr>
          <p:nvPr>
            <p:ph type="dt" sz="half" idx="10"/>
          </p:nvPr>
        </p:nvSpPr>
        <p:spPr/>
        <p:txBody>
          <a:bodyPr/>
          <a:lstStyle/>
          <a:p>
            <a:fld id="{D0E0934F-3492-4776-9FA1-1FA200DE6FC6}" type="datetimeFigureOut">
              <a:rPr lang="fr-FR" smtClean="0"/>
              <a:t>28/03/2024</a:t>
            </a:fld>
            <a:endParaRPr lang="fr-FR"/>
          </a:p>
        </p:txBody>
      </p:sp>
      <p:sp>
        <p:nvSpPr>
          <p:cNvPr id="4" name="Espace réservé du pied de page 3">
            <a:extLst>
              <a:ext uri="{FF2B5EF4-FFF2-40B4-BE49-F238E27FC236}">
                <a16:creationId xmlns:a16="http://schemas.microsoft.com/office/drawing/2014/main" id="{F06D4D3A-4335-C21E-4769-07A6D7BDC88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2C9C5FE-F616-B875-1F57-477F76CC5E49}"/>
              </a:ext>
            </a:extLst>
          </p:cNvPr>
          <p:cNvSpPr>
            <a:spLocks noGrp="1"/>
          </p:cNvSpPr>
          <p:nvPr>
            <p:ph type="sldNum" sz="quarter" idx="12"/>
          </p:nvPr>
        </p:nvSpPr>
        <p:spPr/>
        <p:txBody>
          <a:bodyPr/>
          <a:lstStyle/>
          <a:p>
            <a:fld id="{B0352944-4155-4FB2-8EDE-8E7CD96CDBFF}" type="slidenum">
              <a:rPr lang="fr-FR" smtClean="0"/>
              <a:t>‹N°›</a:t>
            </a:fld>
            <a:endParaRPr lang="fr-FR"/>
          </a:p>
        </p:txBody>
      </p:sp>
    </p:spTree>
    <p:extLst>
      <p:ext uri="{BB962C8B-B14F-4D97-AF65-F5344CB8AC3E}">
        <p14:creationId xmlns:p14="http://schemas.microsoft.com/office/powerpoint/2010/main" val="379405503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B440F85-8DA1-D8EA-7C60-FF7E52F6119D}"/>
              </a:ext>
            </a:extLst>
          </p:cNvPr>
          <p:cNvSpPr>
            <a:spLocks noGrp="1"/>
          </p:cNvSpPr>
          <p:nvPr>
            <p:ph type="dt" sz="half" idx="10"/>
          </p:nvPr>
        </p:nvSpPr>
        <p:spPr/>
        <p:txBody>
          <a:bodyPr/>
          <a:lstStyle/>
          <a:p>
            <a:fld id="{D0E0934F-3492-4776-9FA1-1FA200DE6FC6}" type="datetimeFigureOut">
              <a:rPr lang="fr-FR" smtClean="0"/>
              <a:t>28/03/2024</a:t>
            </a:fld>
            <a:endParaRPr lang="fr-FR"/>
          </a:p>
        </p:txBody>
      </p:sp>
      <p:sp>
        <p:nvSpPr>
          <p:cNvPr id="3" name="Espace réservé du pied de page 2">
            <a:extLst>
              <a:ext uri="{FF2B5EF4-FFF2-40B4-BE49-F238E27FC236}">
                <a16:creationId xmlns:a16="http://schemas.microsoft.com/office/drawing/2014/main" id="{5BFEDFCA-FA01-82D0-DE38-E3A6915B8C3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C706B37-B4FA-D1E2-09D6-711F60B4560B}"/>
              </a:ext>
            </a:extLst>
          </p:cNvPr>
          <p:cNvSpPr>
            <a:spLocks noGrp="1"/>
          </p:cNvSpPr>
          <p:nvPr>
            <p:ph type="sldNum" sz="quarter" idx="12"/>
          </p:nvPr>
        </p:nvSpPr>
        <p:spPr/>
        <p:txBody>
          <a:bodyPr/>
          <a:lstStyle/>
          <a:p>
            <a:fld id="{B0352944-4155-4FB2-8EDE-8E7CD96CDBFF}" type="slidenum">
              <a:rPr lang="fr-FR" smtClean="0"/>
              <a:t>‹N°›</a:t>
            </a:fld>
            <a:endParaRPr lang="fr-FR"/>
          </a:p>
        </p:txBody>
      </p:sp>
    </p:spTree>
    <p:extLst>
      <p:ext uri="{BB962C8B-B14F-4D97-AF65-F5344CB8AC3E}">
        <p14:creationId xmlns:p14="http://schemas.microsoft.com/office/powerpoint/2010/main" val="2269627917"/>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755107-6E35-F49D-26CE-030F3DFF5DA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07D85CB-3415-2126-3467-C9E2A71543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E2082C2-4FEB-4CC3-16A3-CF518E13B1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51C45D5-4C0E-DA1D-6577-B0705DD8CED7}"/>
              </a:ext>
            </a:extLst>
          </p:cNvPr>
          <p:cNvSpPr>
            <a:spLocks noGrp="1"/>
          </p:cNvSpPr>
          <p:nvPr>
            <p:ph type="dt" sz="half" idx="10"/>
          </p:nvPr>
        </p:nvSpPr>
        <p:spPr/>
        <p:txBody>
          <a:bodyPr/>
          <a:lstStyle/>
          <a:p>
            <a:fld id="{D0E0934F-3492-4776-9FA1-1FA200DE6FC6}" type="datetimeFigureOut">
              <a:rPr lang="fr-FR" smtClean="0"/>
              <a:t>28/03/2024</a:t>
            </a:fld>
            <a:endParaRPr lang="fr-FR"/>
          </a:p>
        </p:txBody>
      </p:sp>
      <p:sp>
        <p:nvSpPr>
          <p:cNvPr id="6" name="Espace réservé du pied de page 5">
            <a:extLst>
              <a:ext uri="{FF2B5EF4-FFF2-40B4-BE49-F238E27FC236}">
                <a16:creationId xmlns:a16="http://schemas.microsoft.com/office/drawing/2014/main" id="{302EE243-30F3-DB09-1627-C6B9BC7EA87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CF4EB03-6B74-7DB1-1865-C41368D282B9}"/>
              </a:ext>
            </a:extLst>
          </p:cNvPr>
          <p:cNvSpPr>
            <a:spLocks noGrp="1"/>
          </p:cNvSpPr>
          <p:nvPr>
            <p:ph type="sldNum" sz="quarter" idx="12"/>
          </p:nvPr>
        </p:nvSpPr>
        <p:spPr/>
        <p:txBody>
          <a:bodyPr/>
          <a:lstStyle/>
          <a:p>
            <a:fld id="{B0352944-4155-4FB2-8EDE-8E7CD96CDBFF}" type="slidenum">
              <a:rPr lang="fr-FR" smtClean="0"/>
              <a:t>‹N°›</a:t>
            </a:fld>
            <a:endParaRPr lang="fr-FR"/>
          </a:p>
        </p:txBody>
      </p:sp>
    </p:spTree>
    <p:extLst>
      <p:ext uri="{BB962C8B-B14F-4D97-AF65-F5344CB8AC3E}">
        <p14:creationId xmlns:p14="http://schemas.microsoft.com/office/powerpoint/2010/main" val="342709259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AACF1F-0182-ED97-38A0-8FF547E2EEA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4C3B6AA-0B8A-5515-F309-D431F0EC2B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CB2FE85-93E6-E882-2D61-D34C878C21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34B3E05-3611-BB65-8BBD-9D9A1C3D31ED}"/>
              </a:ext>
            </a:extLst>
          </p:cNvPr>
          <p:cNvSpPr>
            <a:spLocks noGrp="1"/>
          </p:cNvSpPr>
          <p:nvPr>
            <p:ph type="dt" sz="half" idx="10"/>
          </p:nvPr>
        </p:nvSpPr>
        <p:spPr/>
        <p:txBody>
          <a:bodyPr/>
          <a:lstStyle/>
          <a:p>
            <a:fld id="{D0E0934F-3492-4776-9FA1-1FA200DE6FC6}" type="datetimeFigureOut">
              <a:rPr lang="fr-FR" smtClean="0"/>
              <a:t>28/03/2024</a:t>
            </a:fld>
            <a:endParaRPr lang="fr-FR"/>
          </a:p>
        </p:txBody>
      </p:sp>
      <p:sp>
        <p:nvSpPr>
          <p:cNvPr id="6" name="Espace réservé du pied de page 5">
            <a:extLst>
              <a:ext uri="{FF2B5EF4-FFF2-40B4-BE49-F238E27FC236}">
                <a16:creationId xmlns:a16="http://schemas.microsoft.com/office/drawing/2014/main" id="{DE84612A-5AB6-E54D-3DCF-48BAB067CEF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28A90C5-5805-119B-37A8-EE9E08F6B473}"/>
              </a:ext>
            </a:extLst>
          </p:cNvPr>
          <p:cNvSpPr>
            <a:spLocks noGrp="1"/>
          </p:cNvSpPr>
          <p:nvPr>
            <p:ph type="sldNum" sz="quarter" idx="12"/>
          </p:nvPr>
        </p:nvSpPr>
        <p:spPr/>
        <p:txBody>
          <a:bodyPr/>
          <a:lstStyle/>
          <a:p>
            <a:fld id="{B0352944-4155-4FB2-8EDE-8E7CD96CDBFF}" type="slidenum">
              <a:rPr lang="fr-FR" smtClean="0"/>
              <a:t>‹N°›</a:t>
            </a:fld>
            <a:endParaRPr lang="fr-FR"/>
          </a:p>
        </p:txBody>
      </p:sp>
    </p:spTree>
    <p:extLst>
      <p:ext uri="{BB962C8B-B14F-4D97-AF65-F5344CB8AC3E}">
        <p14:creationId xmlns:p14="http://schemas.microsoft.com/office/powerpoint/2010/main" val="116980360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91E005-4A6F-4E8B-1864-E7FDF84E357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FAFBEE2-5A22-C514-53E4-7804C3BA243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9066454-DCAD-24A1-BBC9-81CD3D1F7CB7}"/>
              </a:ext>
            </a:extLst>
          </p:cNvPr>
          <p:cNvSpPr>
            <a:spLocks noGrp="1"/>
          </p:cNvSpPr>
          <p:nvPr>
            <p:ph type="dt" sz="half" idx="10"/>
          </p:nvPr>
        </p:nvSpPr>
        <p:spPr/>
        <p:txBody>
          <a:bodyPr/>
          <a:lstStyle/>
          <a:p>
            <a:fld id="{D0E0934F-3492-4776-9FA1-1FA200DE6FC6}" type="datetimeFigureOut">
              <a:rPr lang="fr-FR" smtClean="0"/>
              <a:t>28/03/2024</a:t>
            </a:fld>
            <a:endParaRPr lang="fr-FR"/>
          </a:p>
        </p:txBody>
      </p:sp>
      <p:sp>
        <p:nvSpPr>
          <p:cNvPr id="5" name="Espace réservé du pied de page 4">
            <a:extLst>
              <a:ext uri="{FF2B5EF4-FFF2-40B4-BE49-F238E27FC236}">
                <a16:creationId xmlns:a16="http://schemas.microsoft.com/office/drawing/2014/main" id="{F9089D21-395E-A094-CA6B-0973CE3551B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C672C2A-86A5-C0C7-E121-A55BAC381F09}"/>
              </a:ext>
            </a:extLst>
          </p:cNvPr>
          <p:cNvSpPr>
            <a:spLocks noGrp="1"/>
          </p:cNvSpPr>
          <p:nvPr>
            <p:ph type="sldNum" sz="quarter" idx="12"/>
          </p:nvPr>
        </p:nvSpPr>
        <p:spPr/>
        <p:txBody>
          <a:bodyPr/>
          <a:lstStyle/>
          <a:p>
            <a:fld id="{B0352944-4155-4FB2-8EDE-8E7CD96CDBFF}" type="slidenum">
              <a:rPr lang="fr-FR" smtClean="0"/>
              <a:t>‹N°›</a:t>
            </a:fld>
            <a:endParaRPr lang="fr-FR"/>
          </a:p>
        </p:txBody>
      </p:sp>
    </p:spTree>
    <p:extLst>
      <p:ext uri="{BB962C8B-B14F-4D97-AF65-F5344CB8AC3E}">
        <p14:creationId xmlns:p14="http://schemas.microsoft.com/office/powerpoint/2010/main" val="3670355904"/>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D05C49D-87A8-3F3C-817B-9996B74CCFD5}"/>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C41AAF5-5342-8A55-352E-08963B6D70F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B0DB00-D7AD-C159-FE39-FCA570D60BD0}"/>
              </a:ext>
            </a:extLst>
          </p:cNvPr>
          <p:cNvSpPr>
            <a:spLocks noGrp="1"/>
          </p:cNvSpPr>
          <p:nvPr>
            <p:ph type="dt" sz="half" idx="10"/>
          </p:nvPr>
        </p:nvSpPr>
        <p:spPr/>
        <p:txBody>
          <a:bodyPr/>
          <a:lstStyle/>
          <a:p>
            <a:fld id="{D0E0934F-3492-4776-9FA1-1FA200DE6FC6}" type="datetimeFigureOut">
              <a:rPr lang="fr-FR" smtClean="0"/>
              <a:t>28/03/2024</a:t>
            </a:fld>
            <a:endParaRPr lang="fr-FR"/>
          </a:p>
        </p:txBody>
      </p:sp>
      <p:sp>
        <p:nvSpPr>
          <p:cNvPr id="5" name="Espace réservé du pied de page 4">
            <a:extLst>
              <a:ext uri="{FF2B5EF4-FFF2-40B4-BE49-F238E27FC236}">
                <a16:creationId xmlns:a16="http://schemas.microsoft.com/office/drawing/2014/main" id="{5F18266E-7D4C-4FB9-D4CD-FBF3510F384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7FA8C1E-5706-0EDF-B3D5-410A7A503ACA}"/>
              </a:ext>
            </a:extLst>
          </p:cNvPr>
          <p:cNvSpPr>
            <a:spLocks noGrp="1"/>
          </p:cNvSpPr>
          <p:nvPr>
            <p:ph type="sldNum" sz="quarter" idx="12"/>
          </p:nvPr>
        </p:nvSpPr>
        <p:spPr/>
        <p:txBody>
          <a:bodyPr/>
          <a:lstStyle/>
          <a:p>
            <a:fld id="{B0352944-4155-4FB2-8EDE-8E7CD96CDBFF}" type="slidenum">
              <a:rPr lang="fr-FR" smtClean="0"/>
              <a:t>‹N°›</a:t>
            </a:fld>
            <a:endParaRPr lang="fr-FR"/>
          </a:p>
        </p:txBody>
      </p:sp>
    </p:spTree>
    <p:extLst>
      <p:ext uri="{BB962C8B-B14F-4D97-AF65-F5344CB8AC3E}">
        <p14:creationId xmlns:p14="http://schemas.microsoft.com/office/powerpoint/2010/main" val="916531198"/>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EB0036B-B387-2E2A-9943-D3CF5493A3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C271AC5-1FDC-A907-DACC-7CA126D21CC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E32C21B-2C95-A8B9-0D1F-785347EF75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0E0934F-3492-4776-9FA1-1FA200DE6FC6}" type="datetimeFigureOut">
              <a:rPr lang="fr-FR" smtClean="0"/>
              <a:t>28/03/2024</a:t>
            </a:fld>
            <a:endParaRPr lang="fr-FR"/>
          </a:p>
        </p:txBody>
      </p:sp>
      <p:sp>
        <p:nvSpPr>
          <p:cNvPr id="5" name="Espace réservé du pied de page 4">
            <a:extLst>
              <a:ext uri="{FF2B5EF4-FFF2-40B4-BE49-F238E27FC236}">
                <a16:creationId xmlns:a16="http://schemas.microsoft.com/office/drawing/2014/main" id="{C7D278D6-9991-E305-EDE1-04FCA9813E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09DFCC0-165F-1046-2EF9-2C9722F3D36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0352944-4155-4FB2-8EDE-8E7CD96CDBFF}" type="slidenum">
              <a:rPr lang="fr-FR" smtClean="0"/>
              <a:t>‹N°›</a:t>
            </a:fld>
            <a:endParaRPr lang="fr-FR"/>
          </a:p>
        </p:txBody>
      </p:sp>
    </p:spTree>
    <p:extLst>
      <p:ext uri="{BB962C8B-B14F-4D97-AF65-F5344CB8AC3E}">
        <p14:creationId xmlns:p14="http://schemas.microsoft.com/office/powerpoint/2010/main" val="3681501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bâtiment, lac&#10;&#10;Description générée automatiquement">
            <a:extLst>
              <a:ext uri="{FF2B5EF4-FFF2-40B4-BE49-F238E27FC236}">
                <a16:creationId xmlns:a16="http://schemas.microsoft.com/office/drawing/2014/main" id="{7884CB13-7177-1ACF-D4F2-F40EF70F202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21692" y="342909"/>
            <a:ext cx="8923943" cy="5940000"/>
          </a:xfrm>
          <a:prstGeom prst="rect">
            <a:avLst/>
          </a:prstGeom>
          <a:effectLst>
            <a:softEdge rad="635000"/>
          </a:effectLst>
        </p:spPr>
      </p:pic>
      <p:sp>
        <p:nvSpPr>
          <p:cNvPr id="2" name="ZoneTexte 1">
            <a:extLst>
              <a:ext uri="{FF2B5EF4-FFF2-40B4-BE49-F238E27FC236}">
                <a16:creationId xmlns:a16="http://schemas.microsoft.com/office/drawing/2014/main" id="{BD993A8A-5D8B-598E-0AE9-11E8DFE4DC5E}"/>
              </a:ext>
            </a:extLst>
          </p:cNvPr>
          <p:cNvSpPr txBox="1"/>
          <p:nvPr/>
        </p:nvSpPr>
        <p:spPr>
          <a:xfrm>
            <a:off x="2707596" y="159593"/>
            <a:ext cx="9333186" cy="461665"/>
          </a:xfrm>
          <a:prstGeom prst="rect">
            <a:avLst/>
          </a:prstGeom>
          <a:noFill/>
        </p:spPr>
        <p:txBody>
          <a:bodyPr wrap="square" rtlCol="0">
            <a:spAutoFit/>
          </a:bodyPr>
          <a:lstStyle/>
          <a:p>
            <a:r>
              <a:rPr lang="fr-FR" sz="2400" b="1" dirty="0">
                <a:solidFill>
                  <a:srgbClr val="FFFF00"/>
                </a:solidFill>
              </a:rPr>
              <a:t>Lorient Vous présente Les Îles Féroé (Le Danemark )</a:t>
            </a:r>
          </a:p>
        </p:txBody>
      </p:sp>
      <p:sp>
        <p:nvSpPr>
          <p:cNvPr id="4" name="ZoneTexte 3">
            <a:extLst>
              <a:ext uri="{FF2B5EF4-FFF2-40B4-BE49-F238E27FC236}">
                <a16:creationId xmlns:a16="http://schemas.microsoft.com/office/drawing/2014/main" id="{EF085B60-1D8E-2824-442C-6D3AE4232B9C}"/>
              </a:ext>
            </a:extLst>
          </p:cNvPr>
          <p:cNvSpPr txBox="1"/>
          <p:nvPr/>
        </p:nvSpPr>
        <p:spPr>
          <a:xfrm>
            <a:off x="2207832" y="5867410"/>
            <a:ext cx="8492359" cy="830997"/>
          </a:xfrm>
          <a:prstGeom prst="rect">
            <a:avLst/>
          </a:prstGeom>
          <a:noFill/>
        </p:spPr>
        <p:txBody>
          <a:bodyPr wrap="square" rtlCol="0">
            <a:spAutoFit/>
          </a:bodyPr>
          <a:lstStyle/>
          <a:p>
            <a:r>
              <a:rPr lang="fr-FR" sz="2400" b="1" dirty="0">
                <a:solidFill>
                  <a:srgbClr val="FFFF00"/>
                </a:solidFill>
              </a:rPr>
              <a:t>La péninsule de </a:t>
            </a:r>
            <a:r>
              <a:rPr lang="fr-FR" sz="2400" b="1" dirty="0" err="1">
                <a:solidFill>
                  <a:srgbClr val="FFFF00"/>
                </a:solidFill>
              </a:rPr>
              <a:t>Tinganes</a:t>
            </a:r>
            <a:r>
              <a:rPr lang="fr-FR" sz="2400" b="1" dirty="0">
                <a:solidFill>
                  <a:srgbClr val="FFFF00"/>
                </a:solidFill>
              </a:rPr>
              <a:t> à Tórshavn, abritant le siège du gouvernement des Îles Féroé.</a:t>
            </a:r>
          </a:p>
        </p:txBody>
      </p:sp>
    </p:spTree>
    <p:extLst>
      <p:ext uri="{BB962C8B-B14F-4D97-AF65-F5344CB8AC3E}">
        <p14:creationId xmlns:p14="http://schemas.microsoft.com/office/powerpoint/2010/main" val="2869038367"/>
      </p:ext>
    </p:extLst>
  </p:cSld>
  <p:clrMapOvr>
    <a:masterClrMapping/>
  </p:clrMapOvr>
  <mc:AlternateContent xmlns:mc="http://schemas.openxmlformats.org/markup-compatibility/2006">
    <mc:Choice xmlns:p14="http://schemas.microsoft.com/office/powerpoint/2010/main" Requires="p14">
      <p:transition spd="slow" p14:dur="5000" advClick="0" advTm="8000">
        <p14:prism/>
        <p:sndAc>
          <p:stSnd loop="1">
            <p:snd r:embed="rId2" name="Jacques Brel - Une île.wav"/>
          </p:stSnd>
        </p:sndAc>
      </p:transition>
    </mc:Choice>
    <mc:Fallback>
      <p:transition spd="slow" advClick="0" advTm="8000">
        <p:fade/>
        <p:sndAc>
          <p:stSnd loop="1">
            <p:snd r:embed="rId2" name="Jacques Brel - Une îl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E611F77-3AE4-D0F7-CED6-4588868B529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ln>
                  <a:solidFill>
                    <a:srgbClr val="FFC000"/>
                  </a:solidFill>
                </a:ln>
                <a:effectLst>
                  <a:glow rad="228600">
                    <a:schemeClr val="accent5">
                      <a:satMod val="175000"/>
                      <a:alpha val="40000"/>
                    </a:schemeClr>
                  </a:glow>
                </a:effectLst>
                <a:latin typeface="Algerian" panose="04020705040A02060702" pitchFamily="82" charset="0"/>
              </a:rPr>
              <a:t>Les Îles Féroé sont un archipel autonome faisant partie du Royaume du Danemark. Elles sont composées de 18 îles rocheuses volcaniques situées entre l'Islande et la Norvège, dans l'océan Atlantique Nord. Elles communiquent via des tunnels routiers, des ferrys, des routes et des ponts. Les randonneurs et les ornithologues apprécient les montagnes, vallées et landes verdoyantes des îles, ainsi que les falaises côtières escarpées peuplées de milliers d'oiseaux de mer.</a:t>
            </a:r>
          </a:p>
        </p:txBody>
      </p:sp>
    </p:spTree>
    <p:extLst>
      <p:ext uri="{BB962C8B-B14F-4D97-AF65-F5344CB8AC3E}">
        <p14:creationId xmlns:p14="http://schemas.microsoft.com/office/powerpoint/2010/main" val="907696703"/>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herbe, ciel&#10;&#10;Description générée automatiquement">
            <a:extLst>
              <a:ext uri="{FF2B5EF4-FFF2-40B4-BE49-F238E27FC236}">
                <a16:creationId xmlns:a16="http://schemas.microsoft.com/office/drawing/2014/main" id="{693E963B-278D-C35B-D90B-E4585C1921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9818" y="204147"/>
            <a:ext cx="8100000" cy="6098666"/>
          </a:xfrm>
          <a:prstGeom prst="rect">
            <a:avLst/>
          </a:prstGeom>
          <a:effectLst>
            <a:softEdge rad="635000"/>
          </a:effectLst>
        </p:spPr>
      </p:pic>
      <p:sp>
        <p:nvSpPr>
          <p:cNvPr id="4" name="ZoneTexte 3">
            <a:extLst>
              <a:ext uri="{FF2B5EF4-FFF2-40B4-BE49-F238E27FC236}">
                <a16:creationId xmlns:a16="http://schemas.microsoft.com/office/drawing/2014/main" id="{8639D431-2C2D-0686-4A52-F134ADFB2F03}"/>
              </a:ext>
            </a:extLst>
          </p:cNvPr>
          <p:cNvSpPr txBox="1"/>
          <p:nvPr/>
        </p:nvSpPr>
        <p:spPr>
          <a:xfrm>
            <a:off x="4411980" y="5955239"/>
            <a:ext cx="9315450" cy="461665"/>
          </a:xfrm>
          <a:prstGeom prst="rect">
            <a:avLst/>
          </a:prstGeom>
          <a:noFill/>
        </p:spPr>
        <p:txBody>
          <a:bodyPr wrap="square" rtlCol="0">
            <a:spAutoFit/>
          </a:bodyPr>
          <a:lstStyle/>
          <a:p>
            <a:r>
              <a:rPr lang="fr-FR" sz="2400" b="1" dirty="0">
                <a:solidFill>
                  <a:srgbClr val="FFFF00"/>
                </a:solidFill>
              </a:rPr>
              <a:t>Église de </a:t>
            </a:r>
            <a:r>
              <a:rPr lang="fr-FR" sz="2400" b="1" dirty="0" err="1">
                <a:solidFill>
                  <a:srgbClr val="FFFF00"/>
                </a:solidFill>
              </a:rPr>
              <a:t>Klaksvik</a:t>
            </a:r>
            <a:r>
              <a:rPr lang="fr-FR" sz="2400" b="1" dirty="0">
                <a:solidFill>
                  <a:srgbClr val="FFFF00"/>
                </a:solidFill>
              </a:rPr>
              <a:t>, Îles Féroé</a:t>
            </a:r>
          </a:p>
        </p:txBody>
      </p:sp>
    </p:spTree>
    <p:extLst>
      <p:ext uri="{BB962C8B-B14F-4D97-AF65-F5344CB8AC3E}">
        <p14:creationId xmlns:p14="http://schemas.microsoft.com/office/powerpoint/2010/main" val="849392583"/>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neige, ciel&#10;&#10;Description générée automatiquement">
            <a:extLst>
              <a:ext uri="{FF2B5EF4-FFF2-40B4-BE49-F238E27FC236}">
                <a16:creationId xmlns:a16="http://schemas.microsoft.com/office/drawing/2014/main" id="{DF86376D-44FF-5DF0-1001-4C4CAE5D8D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4000" y="132115"/>
            <a:ext cx="9504000" cy="6326178"/>
          </a:xfrm>
          <a:prstGeom prst="rect">
            <a:avLst/>
          </a:prstGeom>
          <a:effectLst>
            <a:softEdge rad="635000"/>
          </a:effectLst>
        </p:spPr>
      </p:pic>
      <p:sp>
        <p:nvSpPr>
          <p:cNvPr id="6" name="ZoneTexte 5">
            <a:extLst>
              <a:ext uri="{FF2B5EF4-FFF2-40B4-BE49-F238E27FC236}">
                <a16:creationId xmlns:a16="http://schemas.microsoft.com/office/drawing/2014/main" id="{4D0CF314-CB8F-5F79-8588-7922F93C9C28}"/>
              </a:ext>
            </a:extLst>
          </p:cNvPr>
          <p:cNvSpPr txBox="1"/>
          <p:nvPr/>
        </p:nvSpPr>
        <p:spPr>
          <a:xfrm>
            <a:off x="351472" y="6042794"/>
            <a:ext cx="11840528" cy="461665"/>
          </a:xfrm>
          <a:prstGeom prst="rect">
            <a:avLst/>
          </a:prstGeom>
          <a:noFill/>
        </p:spPr>
        <p:txBody>
          <a:bodyPr wrap="square">
            <a:spAutoFit/>
          </a:bodyPr>
          <a:lstStyle/>
          <a:p>
            <a:r>
              <a:rPr lang="fr-FR" sz="2400" b="1" dirty="0" err="1"/>
              <a:t>Slættaratindur</a:t>
            </a:r>
            <a:r>
              <a:rPr lang="fr-FR" sz="2400" b="1" dirty="0"/>
              <a:t> (882m) sur Eysturoy , Îles Féroé . La plus haute montagne du pays.</a:t>
            </a:r>
          </a:p>
        </p:txBody>
      </p:sp>
    </p:spTree>
    <p:extLst>
      <p:ext uri="{BB962C8B-B14F-4D97-AF65-F5344CB8AC3E}">
        <p14:creationId xmlns:p14="http://schemas.microsoft.com/office/powerpoint/2010/main" val="369750077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ciel, plein air, nature&#10;&#10;Description générée automatiquement">
            <a:extLst>
              <a:ext uri="{FF2B5EF4-FFF2-40B4-BE49-F238E27FC236}">
                <a16:creationId xmlns:a16="http://schemas.microsoft.com/office/drawing/2014/main" id="{111AD1E8-3E2F-B250-8AA2-BBA8867FD1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3738" y="279000"/>
            <a:ext cx="9464788" cy="6300000"/>
          </a:xfrm>
          <a:prstGeom prst="rect">
            <a:avLst/>
          </a:prstGeom>
          <a:effectLst>
            <a:softEdge rad="635000"/>
          </a:effectLst>
        </p:spPr>
      </p:pic>
      <p:sp>
        <p:nvSpPr>
          <p:cNvPr id="4" name="ZoneTexte 3">
            <a:extLst>
              <a:ext uri="{FF2B5EF4-FFF2-40B4-BE49-F238E27FC236}">
                <a16:creationId xmlns:a16="http://schemas.microsoft.com/office/drawing/2014/main" id="{189E2078-F592-5F79-2A3D-56EC45D99FA5}"/>
              </a:ext>
            </a:extLst>
          </p:cNvPr>
          <p:cNvSpPr txBox="1"/>
          <p:nvPr/>
        </p:nvSpPr>
        <p:spPr>
          <a:xfrm>
            <a:off x="1463738" y="6117335"/>
            <a:ext cx="12234608" cy="461665"/>
          </a:xfrm>
          <a:prstGeom prst="rect">
            <a:avLst/>
          </a:prstGeom>
          <a:noFill/>
        </p:spPr>
        <p:txBody>
          <a:bodyPr wrap="square" rtlCol="0">
            <a:spAutoFit/>
          </a:bodyPr>
          <a:lstStyle/>
          <a:p>
            <a:r>
              <a:rPr lang="fr-FR" sz="2400" b="1" dirty="0">
                <a:solidFill>
                  <a:srgbClr val="FFFF00"/>
                </a:solidFill>
              </a:rPr>
              <a:t>Falaises de </a:t>
            </a:r>
            <a:r>
              <a:rPr lang="fr-FR" sz="2400" b="1" dirty="0" err="1">
                <a:solidFill>
                  <a:srgbClr val="FFFF00"/>
                </a:solidFill>
              </a:rPr>
              <a:t>Beinisvørð</a:t>
            </a:r>
            <a:r>
              <a:rPr lang="fr-FR" sz="2400" b="1" dirty="0">
                <a:solidFill>
                  <a:srgbClr val="FFFF00"/>
                </a:solidFill>
              </a:rPr>
              <a:t> (470 m), côte occidentale de Suðuroy, au Sud.</a:t>
            </a:r>
          </a:p>
        </p:txBody>
      </p:sp>
    </p:spTree>
    <p:extLst>
      <p:ext uri="{BB962C8B-B14F-4D97-AF65-F5344CB8AC3E}">
        <p14:creationId xmlns:p14="http://schemas.microsoft.com/office/powerpoint/2010/main" val="4235871005"/>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nature, paysage&#10;&#10;Description générée automatiquement">
            <a:extLst>
              <a:ext uri="{FF2B5EF4-FFF2-40B4-BE49-F238E27FC236}">
                <a16:creationId xmlns:a16="http://schemas.microsoft.com/office/drawing/2014/main" id="{647B945C-A8AF-DC10-208C-7C49F3BAA6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03" y="279000"/>
            <a:ext cx="9464793" cy="6300000"/>
          </a:xfrm>
          <a:prstGeom prst="rect">
            <a:avLst/>
          </a:prstGeom>
          <a:effectLst>
            <a:softEdge rad="635000"/>
          </a:effectLst>
        </p:spPr>
      </p:pic>
      <p:sp>
        <p:nvSpPr>
          <p:cNvPr id="4" name="ZoneTexte 3">
            <a:extLst>
              <a:ext uri="{FF2B5EF4-FFF2-40B4-BE49-F238E27FC236}">
                <a16:creationId xmlns:a16="http://schemas.microsoft.com/office/drawing/2014/main" id="{E0BA4168-E3E4-D7F6-1CAE-D9013E8E8A49}"/>
              </a:ext>
            </a:extLst>
          </p:cNvPr>
          <p:cNvSpPr txBox="1"/>
          <p:nvPr/>
        </p:nvSpPr>
        <p:spPr>
          <a:xfrm>
            <a:off x="914400" y="6150114"/>
            <a:ext cx="10778490" cy="707886"/>
          </a:xfrm>
          <a:prstGeom prst="rect">
            <a:avLst/>
          </a:prstGeom>
          <a:noFill/>
        </p:spPr>
        <p:txBody>
          <a:bodyPr wrap="square" rtlCol="0">
            <a:spAutoFit/>
          </a:bodyPr>
          <a:lstStyle/>
          <a:p>
            <a:r>
              <a:rPr lang="fr-FR" sz="2000" b="1" dirty="0">
                <a:solidFill>
                  <a:srgbClr val="FFFF00"/>
                </a:solidFill>
              </a:rPr>
              <a:t>Cirque glaciaire et moraine à </a:t>
            </a:r>
            <a:r>
              <a:rPr lang="fr-FR" sz="2000" b="1" dirty="0" err="1">
                <a:solidFill>
                  <a:srgbClr val="FFFF00"/>
                </a:solidFill>
              </a:rPr>
              <a:t>Kunoy</a:t>
            </a:r>
            <a:r>
              <a:rPr lang="fr-FR" sz="2000" b="1" dirty="0">
                <a:solidFill>
                  <a:srgbClr val="FFFF00"/>
                </a:solidFill>
              </a:rPr>
              <a:t> au Nord. La superposition des coulées de basalte est visible dans la paroi.</a:t>
            </a:r>
          </a:p>
        </p:txBody>
      </p:sp>
    </p:spTree>
    <p:extLst>
      <p:ext uri="{BB962C8B-B14F-4D97-AF65-F5344CB8AC3E}">
        <p14:creationId xmlns:p14="http://schemas.microsoft.com/office/powerpoint/2010/main" val="2888203079"/>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aysage, plein air, prairie&#10;&#10;Description générée automatiquement">
            <a:extLst>
              <a:ext uri="{FF2B5EF4-FFF2-40B4-BE49-F238E27FC236}">
                <a16:creationId xmlns:a16="http://schemas.microsoft.com/office/drawing/2014/main" id="{ACE2B481-BA75-5495-971E-00CA350F5D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000" y="301485"/>
            <a:ext cx="11592000" cy="5894169"/>
          </a:xfrm>
          <a:prstGeom prst="rect">
            <a:avLst/>
          </a:prstGeom>
          <a:effectLst>
            <a:softEdge rad="635000"/>
          </a:effectLst>
        </p:spPr>
      </p:pic>
    </p:spTree>
    <p:extLst>
      <p:ext uri="{BB962C8B-B14F-4D97-AF65-F5344CB8AC3E}">
        <p14:creationId xmlns:p14="http://schemas.microsoft.com/office/powerpoint/2010/main" val="3580362845"/>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fleur, Timbre&#10;&#10;Description générée automatiquement">
            <a:extLst>
              <a:ext uri="{FF2B5EF4-FFF2-40B4-BE49-F238E27FC236}">
                <a16:creationId xmlns:a16="http://schemas.microsoft.com/office/drawing/2014/main" id="{7D10889A-BB5D-C3B2-24D5-122E33EB05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11106" y="361534"/>
            <a:ext cx="5040000" cy="6134932"/>
          </a:xfrm>
          <a:prstGeom prst="rect">
            <a:avLst/>
          </a:prstGeom>
        </p:spPr>
      </p:pic>
      <p:sp>
        <p:nvSpPr>
          <p:cNvPr id="4" name="ZoneTexte 3">
            <a:extLst>
              <a:ext uri="{FF2B5EF4-FFF2-40B4-BE49-F238E27FC236}">
                <a16:creationId xmlns:a16="http://schemas.microsoft.com/office/drawing/2014/main" id="{19A0E76B-0B2F-528A-FAE1-FFE27D11CACD}"/>
              </a:ext>
            </a:extLst>
          </p:cNvPr>
          <p:cNvSpPr txBox="1"/>
          <p:nvPr/>
        </p:nvSpPr>
        <p:spPr>
          <a:xfrm>
            <a:off x="5870317" y="3831206"/>
            <a:ext cx="4937063" cy="830997"/>
          </a:xfrm>
          <a:prstGeom prst="rect">
            <a:avLst/>
          </a:prstGeom>
          <a:noFill/>
        </p:spPr>
        <p:txBody>
          <a:bodyPr wrap="square" rtlCol="0">
            <a:spAutoFit/>
          </a:bodyPr>
          <a:lstStyle/>
          <a:p>
            <a:r>
              <a:rPr lang="fr-FR" dirty="0"/>
              <a:t> </a:t>
            </a:r>
            <a:r>
              <a:rPr lang="fr-FR" sz="2400" b="1" dirty="0"/>
              <a:t>Timbre Féroé 046 fleurs de montagne (</a:t>
            </a:r>
            <a:r>
              <a:rPr lang="fr-FR" sz="2400" b="1" dirty="0" err="1"/>
              <a:t>alchimella</a:t>
            </a:r>
            <a:r>
              <a:rPr lang="fr-FR" sz="2400" b="1" dirty="0"/>
              <a:t> </a:t>
            </a:r>
            <a:r>
              <a:rPr lang="fr-FR" sz="2400" b="1" dirty="0" err="1"/>
              <a:t>faeroensis</a:t>
            </a:r>
            <a:r>
              <a:rPr lang="fr-FR" sz="2400" b="1" dirty="0"/>
              <a:t>)</a:t>
            </a:r>
            <a:endParaRPr lang="fr-FR" b="1" dirty="0"/>
          </a:p>
        </p:txBody>
      </p:sp>
    </p:spTree>
    <p:extLst>
      <p:ext uri="{BB962C8B-B14F-4D97-AF65-F5344CB8AC3E}">
        <p14:creationId xmlns:p14="http://schemas.microsoft.com/office/powerpoint/2010/main" val="140824461"/>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mbarcation, port&#10;&#10;Description générée automatiquement">
            <a:extLst>
              <a:ext uri="{FF2B5EF4-FFF2-40B4-BE49-F238E27FC236}">
                <a16:creationId xmlns:a16="http://schemas.microsoft.com/office/drawing/2014/main" id="{E19335B4-9EB8-B95D-8F0D-8DE65456162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3685" y="279000"/>
            <a:ext cx="9464630" cy="6300000"/>
          </a:xfrm>
          <a:prstGeom prst="rect">
            <a:avLst/>
          </a:prstGeom>
          <a:effectLst>
            <a:softEdge rad="635000"/>
          </a:effectLst>
        </p:spPr>
      </p:pic>
      <p:sp>
        <p:nvSpPr>
          <p:cNvPr id="4" name="ZoneTexte 3">
            <a:extLst>
              <a:ext uri="{FF2B5EF4-FFF2-40B4-BE49-F238E27FC236}">
                <a16:creationId xmlns:a16="http://schemas.microsoft.com/office/drawing/2014/main" id="{955C493A-945C-9DFA-2BDC-EEAA13040FEB}"/>
              </a:ext>
            </a:extLst>
          </p:cNvPr>
          <p:cNvSpPr txBox="1"/>
          <p:nvPr/>
        </p:nvSpPr>
        <p:spPr>
          <a:xfrm>
            <a:off x="1813855" y="6348167"/>
            <a:ext cx="9886950" cy="461665"/>
          </a:xfrm>
          <a:prstGeom prst="rect">
            <a:avLst/>
          </a:prstGeom>
          <a:noFill/>
        </p:spPr>
        <p:txBody>
          <a:bodyPr wrap="square" rtlCol="0">
            <a:spAutoFit/>
          </a:bodyPr>
          <a:lstStyle/>
          <a:p>
            <a:r>
              <a:rPr lang="fr-FR" dirty="0">
                <a:solidFill>
                  <a:srgbClr val="FFFF00"/>
                </a:solidFill>
              </a:rPr>
              <a:t> </a:t>
            </a:r>
            <a:r>
              <a:rPr lang="fr-FR" sz="2400" b="1" dirty="0" err="1">
                <a:solidFill>
                  <a:srgbClr val="FFFF00"/>
                </a:solidFill>
              </a:rPr>
              <a:t>Eystaravág</a:t>
            </a:r>
            <a:r>
              <a:rPr lang="fr-FR" sz="2400" b="1" dirty="0">
                <a:solidFill>
                  <a:srgbClr val="FFFF00"/>
                </a:solidFill>
              </a:rPr>
              <a:t>, la baie orientale du port de Tórshavn , îles Féroé .</a:t>
            </a:r>
          </a:p>
        </p:txBody>
      </p:sp>
    </p:spTree>
    <p:extLst>
      <p:ext uri="{BB962C8B-B14F-4D97-AF65-F5344CB8AC3E}">
        <p14:creationId xmlns:p14="http://schemas.microsoft.com/office/powerpoint/2010/main" val="1705770193"/>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ein air, mammifère, mouton&#10;&#10;Description générée automatiquement">
            <a:extLst>
              <a:ext uri="{FF2B5EF4-FFF2-40B4-BE49-F238E27FC236}">
                <a16:creationId xmlns:a16="http://schemas.microsoft.com/office/drawing/2014/main" id="{6B8A8082-6974-CED2-86F2-D9DDBFFCC3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55459" y="146765"/>
            <a:ext cx="9081081" cy="6300000"/>
          </a:xfrm>
          <a:prstGeom prst="rect">
            <a:avLst/>
          </a:prstGeom>
          <a:effectLst>
            <a:softEdge rad="635000"/>
          </a:effectLst>
        </p:spPr>
      </p:pic>
      <p:sp>
        <p:nvSpPr>
          <p:cNvPr id="4" name="ZoneTexte 3">
            <a:extLst>
              <a:ext uri="{FF2B5EF4-FFF2-40B4-BE49-F238E27FC236}">
                <a16:creationId xmlns:a16="http://schemas.microsoft.com/office/drawing/2014/main" id="{8DFAEDCD-F0D8-5227-5044-21DF81773168}"/>
              </a:ext>
            </a:extLst>
          </p:cNvPr>
          <p:cNvSpPr txBox="1"/>
          <p:nvPr/>
        </p:nvSpPr>
        <p:spPr>
          <a:xfrm>
            <a:off x="1394460" y="6023855"/>
            <a:ext cx="9761220" cy="830997"/>
          </a:xfrm>
          <a:prstGeom prst="rect">
            <a:avLst/>
          </a:prstGeom>
          <a:noFill/>
        </p:spPr>
        <p:txBody>
          <a:bodyPr wrap="square" rtlCol="0">
            <a:spAutoFit/>
          </a:bodyPr>
          <a:lstStyle/>
          <a:p>
            <a:r>
              <a:rPr lang="fr-FR" sz="2400" b="1" dirty="0">
                <a:solidFill>
                  <a:srgbClr val="FFFF00"/>
                </a:solidFill>
              </a:rPr>
              <a:t>Mouton des Îles Féroé : quelque 80 000 animaux vivent en quasi-liberté sur l'archipel.</a:t>
            </a:r>
          </a:p>
        </p:txBody>
      </p:sp>
    </p:spTree>
    <p:extLst>
      <p:ext uri="{BB962C8B-B14F-4D97-AF65-F5344CB8AC3E}">
        <p14:creationId xmlns:p14="http://schemas.microsoft.com/office/powerpoint/2010/main" val="100314838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ol, Mammifère marin, Aileron&#10;&#10;Description générée automatiquement">
            <a:extLst>
              <a:ext uri="{FF2B5EF4-FFF2-40B4-BE49-F238E27FC236}">
                <a16:creationId xmlns:a16="http://schemas.microsoft.com/office/drawing/2014/main" id="{1AEBF8B0-FB73-CAD8-F78C-0AF9271F53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5028" y="158052"/>
            <a:ext cx="9464789" cy="6300000"/>
          </a:xfrm>
          <a:prstGeom prst="rect">
            <a:avLst/>
          </a:prstGeom>
          <a:effectLst>
            <a:softEdge rad="635000"/>
          </a:effectLst>
        </p:spPr>
      </p:pic>
      <p:sp>
        <p:nvSpPr>
          <p:cNvPr id="4" name="ZoneTexte 3">
            <a:extLst>
              <a:ext uri="{FF2B5EF4-FFF2-40B4-BE49-F238E27FC236}">
                <a16:creationId xmlns:a16="http://schemas.microsoft.com/office/drawing/2014/main" id="{484C7620-77C2-6C63-ED6B-213F70D2A531}"/>
              </a:ext>
            </a:extLst>
          </p:cNvPr>
          <p:cNvSpPr txBox="1"/>
          <p:nvPr/>
        </p:nvSpPr>
        <p:spPr>
          <a:xfrm>
            <a:off x="845820" y="6104109"/>
            <a:ext cx="11098530" cy="400110"/>
          </a:xfrm>
          <a:prstGeom prst="rect">
            <a:avLst/>
          </a:prstGeom>
          <a:noFill/>
        </p:spPr>
        <p:txBody>
          <a:bodyPr wrap="square" rtlCol="0">
            <a:spAutoFit/>
          </a:bodyPr>
          <a:lstStyle/>
          <a:p>
            <a:r>
              <a:rPr lang="fr-FR" sz="2000" b="1" dirty="0">
                <a:solidFill>
                  <a:srgbClr val="FFFF00"/>
                </a:solidFill>
              </a:rPr>
              <a:t>Dauphins à flancs blancs chassés lors du </a:t>
            </a:r>
            <a:r>
              <a:rPr lang="fr-FR" sz="2000" b="1" dirty="0" err="1">
                <a:solidFill>
                  <a:srgbClr val="FFFF00"/>
                </a:solidFill>
              </a:rPr>
              <a:t>grind</a:t>
            </a:r>
            <a:r>
              <a:rPr lang="fr-FR" sz="2000" b="1" dirty="0">
                <a:solidFill>
                  <a:srgbClr val="FFFF00"/>
                </a:solidFill>
              </a:rPr>
              <a:t> et alignés sur un dock à </a:t>
            </a:r>
            <a:r>
              <a:rPr lang="fr-FR" sz="2000" b="1" dirty="0" err="1">
                <a:solidFill>
                  <a:srgbClr val="FFFF00"/>
                </a:solidFill>
              </a:rPr>
              <a:t>Hvalba</a:t>
            </a:r>
            <a:r>
              <a:rPr lang="fr-FR" sz="2000" b="1" dirty="0">
                <a:solidFill>
                  <a:srgbClr val="FFFF00"/>
                </a:solidFill>
              </a:rPr>
              <a:t>, en août 2006.</a:t>
            </a:r>
          </a:p>
        </p:txBody>
      </p:sp>
    </p:spTree>
    <p:extLst>
      <p:ext uri="{BB962C8B-B14F-4D97-AF65-F5344CB8AC3E}">
        <p14:creationId xmlns:p14="http://schemas.microsoft.com/office/powerpoint/2010/main" val="819070714"/>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nature, ciel&#10;&#10;Description générée automatiquement">
            <a:extLst>
              <a:ext uri="{FF2B5EF4-FFF2-40B4-BE49-F238E27FC236}">
                <a16:creationId xmlns:a16="http://schemas.microsoft.com/office/drawing/2014/main" id="{3B20FAB0-FF6E-4D32-F81C-63D030BE9D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06" y="279000"/>
            <a:ext cx="9464788" cy="6300000"/>
          </a:xfrm>
          <a:prstGeom prst="rect">
            <a:avLst/>
          </a:prstGeom>
          <a:effectLst>
            <a:softEdge rad="635000"/>
          </a:effectLst>
        </p:spPr>
      </p:pic>
      <p:sp>
        <p:nvSpPr>
          <p:cNvPr id="4" name="ZoneTexte 3">
            <a:extLst>
              <a:ext uri="{FF2B5EF4-FFF2-40B4-BE49-F238E27FC236}">
                <a16:creationId xmlns:a16="http://schemas.microsoft.com/office/drawing/2014/main" id="{A65036FC-C0A8-664E-4E25-A96FE6297263}"/>
              </a:ext>
            </a:extLst>
          </p:cNvPr>
          <p:cNvSpPr txBox="1"/>
          <p:nvPr/>
        </p:nvSpPr>
        <p:spPr>
          <a:xfrm>
            <a:off x="1436370" y="6117335"/>
            <a:ext cx="9632054" cy="461665"/>
          </a:xfrm>
          <a:prstGeom prst="rect">
            <a:avLst/>
          </a:prstGeom>
          <a:noFill/>
        </p:spPr>
        <p:txBody>
          <a:bodyPr wrap="square" rtlCol="0">
            <a:spAutoFit/>
          </a:bodyPr>
          <a:lstStyle/>
          <a:p>
            <a:r>
              <a:rPr lang="fr-FR" dirty="0">
                <a:solidFill>
                  <a:srgbClr val="FFFF00"/>
                </a:solidFill>
              </a:rPr>
              <a:t> </a:t>
            </a:r>
            <a:r>
              <a:rPr lang="fr-FR" sz="2400" b="1" dirty="0" err="1">
                <a:solidFill>
                  <a:srgbClr val="FFFF00"/>
                </a:solidFill>
              </a:rPr>
              <a:t>Viðareiði</a:t>
            </a:r>
            <a:r>
              <a:rPr lang="fr-FR" sz="2400" b="1" dirty="0">
                <a:solidFill>
                  <a:srgbClr val="FFFF00"/>
                </a:solidFill>
              </a:rPr>
              <a:t> sur l'île Viðoy est le village le plus au nord des îles Féroé</a:t>
            </a:r>
          </a:p>
        </p:txBody>
      </p:sp>
    </p:spTree>
    <p:extLst>
      <p:ext uri="{BB962C8B-B14F-4D97-AF65-F5344CB8AC3E}">
        <p14:creationId xmlns:p14="http://schemas.microsoft.com/office/powerpoint/2010/main" val="1412807421"/>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ciel, nature&#10;&#10;Description générée automatiquement">
            <a:extLst>
              <a:ext uri="{FF2B5EF4-FFF2-40B4-BE49-F238E27FC236}">
                <a16:creationId xmlns:a16="http://schemas.microsoft.com/office/drawing/2014/main" id="{18C8DF66-73F8-E013-789C-E0AAD05C3B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06" y="279000"/>
            <a:ext cx="9464788" cy="6300000"/>
          </a:xfrm>
          <a:prstGeom prst="rect">
            <a:avLst/>
          </a:prstGeom>
          <a:effectLst>
            <a:softEdge rad="635000"/>
          </a:effectLst>
        </p:spPr>
      </p:pic>
      <p:sp>
        <p:nvSpPr>
          <p:cNvPr id="6" name="ZoneTexte 5">
            <a:extLst>
              <a:ext uri="{FF2B5EF4-FFF2-40B4-BE49-F238E27FC236}">
                <a16:creationId xmlns:a16="http://schemas.microsoft.com/office/drawing/2014/main" id="{6F3CA1AE-B108-A1AC-5FC1-0B3EE5FA3F6C}"/>
              </a:ext>
            </a:extLst>
          </p:cNvPr>
          <p:cNvSpPr txBox="1"/>
          <p:nvPr/>
        </p:nvSpPr>
        <p:spPr>
          <a:xfrm>
            <a:off x="4631430" y="6085974"/>
            <a:ext cx="6097904" cy="461665"/>
          </a:xfrm>
          <a:prstGeom prst="rect">
            <a:avLst/>
          </a:prstGeom>
          <a:noFill/>
        </p:spPr>
        <p:txBody>
          <a:bodyPr wrap="square">
            <a:spAutoFit/>
          </a:bodyPr>
          <a:lstStyle/>
          <a:p>
            <a:r>
              <a:rPr lang="fr-FR" dirty="0"/>
              <a:t>: </a:t>
            </a:r>
            <a:r>
              <a:rPr lang="fr-FR" sz="2400" b="1" dirty="0" err="1">
                <a:solidFill>
                  <a:srgbClr val="FFFF00"/>
                </a:solidFill>
              </a:rPr>
              <a:t>Gasadalur</a:t>
            </a:r>
            <a:r>
              <a:rPr lang="fr-FR" sz="2400" b="1" dirty="0">
                <a:solidFill>
                  <a:srgbClr val="FFFF00"/>
                </a:solidFill>
              </a:rPr>
              <a:t>, Îles Féroé </a:t>
            </a:r>
          </a:p>
        </p:txBody>
      </p:sp>
    </p:spTree>
    <p:extLst>
      <p:ext uri="{BB962C8B-B14F-4D97-AF65-F5344CB8AC3E}">
        <p14:creationId xmlns:p14="http://schemas.microsoft.com/office/powerpoint/2010/main" val="7387003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ciel, nuage&#10;&#10;Description générée automatiquement">
            <a:extLst>
              <a:ext uri="{FF2B5EF4-FFF2-40B4-BE49-F238E27FC236}">
                <a16:creationId xmlns:a16="http://schemas.microsoft.com/office/drawing/2014/main" id="{58FF0A05-9B19-7B07-E0ED-483B9734CF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04" y="191920"/>
            <a:ext cx="9464792" cy="6300000"/>
          </a:xfrm>
          <a:prstGeom prst="rect">
            <a:avLst/>
          </a:prstGeom>
          <a:effectLst>
            <a:softEdge rad="635000"/>
          </a:effectLst>
        </p:spPr>
      </p:pic>
      <p:sp>
        <p:nvSpPr>
          <p:cNvPr id="4" name="ZoneTexte 3">
            <a:extLst>
              <a:ext uri="{FF2B5EF4-FFF2-40B4-BE49-F238E27FC236}">
                <a16:creationId xmlns:a16="http://schemas.microsoft.com/office/drawing/2014/main" id="{F111CCE3-4AFB-F57A-F6C4-BCAE567B3B1A}"/>
              </a:ext>
            </a:extLst>
          </p:cNvPr>
          <p:cNvSpPr txBox="1"/>
          <p:nvPr/>
        </p:nvSpPr>
        <p:spPr>
          <a:xfrm>
            <a:off x="2583180" y="6069330"/>
            <a:ext cx="7623810" cy="461665"/>
          </a:xfrm>
          <a:prstGeom prst="rect">
            <a:avLst/>
          </a:prstGeom>
          <a:noFill/>
        </p:spPr>
        <p:txBody>
          <a:bodyPr wrap="square" rtlCol="0">
            <a:spAutoFit/>
          </a:bodyPr>
          <a:lstStyle/>
          <a:p>
            <a:r>
              <a:rPr lang="fr-FR" dirty="0"/>
              <a:t>: </a:t>
            </a:r>
            <a:r>
              <a:rPr lang="fr-FR" sz="2400" b="1" dirty="0"/>
              <a:t>Le village </a:t>
            </a:r>
            <a:r>
              <a:rPr lang="fr-FR" sz="2400" b="1" dirty="0" err="1"/>
              <a:t>Hvalba</a:t>
            </a:r>
            <a:r>
              <a:rPr lang="fr-FR" sz="2400" b="1" dirty="0"/>
              <a:t> aux Féroé ( Galerie des Féroé ).</a:t>
            </a:r>
          </a:p>
        </p:txBody>
      </p:sp>
    </p:spTree>
    <p:extLst>
      <p:ext uri="{BB962C8B-B14F-4D97-AF65-F5344CB8AC3E}">
        <p14:creationId xmlns:p14="http://schemas.microsoft.com/office/powerpoint/2010/main" val="2962477669"/>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nature&#10;&#10;Description générée automatiquement">
            <a:extLst>
              <a:ext uri="{FF2B5EF4-FFF2-40B4-BE49-F238E27FC236}">
                <a16:creationId xmlns:a16="http://schemas.microsoft.com/office/drawing/2014/main" id="{0EF6EC95-6112-AB19-2379-E68A21A6CA1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3684" y="157977"/>
            <a:ext cx="9464632" cy="6300000"/>
          </a:xfrm>
          <a:prstGeom prst="rect">
            <a:avLst/>
          </a:prstGeom>
          <a:effectLst>
            <a:softEdge rad="635000"/>
          </a:effectLst>
        </p:spPr>
      </p:pic>
      <p:sp>
        <p:nvSpPr>
          <p:cNvPr id="4" name="ZoneTexte 3">
            <a:extLst>
              <a:ext uri="{FF2B5EF4-FFF2-40B4-BE49-F238E27FC236}">
                <a16:creationId xmlns:a16="http://schemas.microsoft.com/office/drawing/2014/main" id="{94BF12EF-5133-7112-D5F8-EFEC8EC354D3}"/>
              </a:ext>
            </a:extLst>
          </p:cNvPr>
          <p:cNvSpPr txBox="1"/>
          <p:nvPr/>
        </p:nvSpPr>
        <p:spPr>
          <a:xfrm>
            <a:off x="2758144" y="6140142"/>
            <a:ext cx="9769136" cy="461665"/>
          </a:xfrm>
          <a:prstGeom prst="rect">
            <a:avLst/>
          </a:prstGeom>
          <a:noFill/>
        </p:spPr>
        <p:txBody>
          <a:bodyPr wrap="square" rtlCol="0">
            <a:spAutoFit/>
          </a:bodyPr>
          <a:lstStyle/>
          <a:p>
            <a:r>
              <a:rPr lang="fr-FR" dirty="0"/>
              <a:t> </a:t>
            </a:r>
            <a:r>
              <a:rPr lang="fr-FR" sz="2400" b="1" dirty="0" err="1"/>
              <a:t>Drangarnir</a:t>
            </a:r>
            <a:r>
              <a:rPr lang="fr-FR" sz="2400" b="1" dirty="0"/>
              <a:t> et </a:t>
            </a:r>
            <a:r>
              <a:rPr lang="fr-FR" sz="2400" b="1" dirty="0" err="1"/>
              <a:t>Tindhólmur</a:t>
            </a:r>
            <a:r>
              <a:rPr lang="fr-FR" sz="2400" b="1" dirty="0"/>
              <a:t> , Îles Féroé , octobre 2005</a:t>
            </a:r>
          </a:p>
        </p:txBody>
      </p:sp>
    </p:spTree>
    <p:extLst>
      <p:ext uri="{BB962C8B-B14F-4D97-AF65-F5344CB8AC3E}">
        <p14:creationId xmlns:p14="http://schemas.microsoft.com/office/powerpoint/2010/main" val="15501241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ciel, nuage, eau&#10;&#10;Description générée automatiquement">
            <a:extLst>
              <a:ext uri="{FF2B5EF4-FFF2-40B4-BE49-F238E27FC236}">
                <a16:creationId xmlns:a16="http://schemas.microsoft.com/office/drawing/2014/main" id="{8C78BFC8-C516-D7F8-160B-4B06822FD86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3685" y="279000"/>
            <a:ext cx="9464629" cy="6300000"/>
          </a:xfrm>
          <a:prstGeom prst="rect">
            <a:avLst/>
          </a:prstGeom>
          <a:effectLst>
            <a:softEdge rad="635000"/>
          </a:effectLst>
        </p:spPr>
      </p:pic>
      <p:sp>
        <p:nvSpPr>
          <p:cNvPr id="4" name="ZoneTexte 3">
            <a:extLst>
              <a:ext uri="{FF2B5EF4-FFF2-40B4-BE49-F238E27FC236}">
                <a16:creationId xmlns:a16="http://schemas.microsoft.com/office/drawing/2014/main" id="{DF222029-0DC8-C22B-ABC9-56C296ED805C}"/>
              </a:ext>
            </a:extLst>
          </p:cNvPr>
          <p:cNvSpPr txBox="1"/>
          <p:nvPr/>
        </p:nvSpPr>
        <p:spPr>
          <a:xfrm>
            <a:off x="3969725" y="6144767"/>
            <a:ext cx="9780565" cy="461665"/>
          </a:xfrm>
          <a:prstGeom prst="rect">
            <a:avLst/>
          </a:prstGeom>
          <a:noFill/>
        </p:spPr>
        <p:txBody>
          <a:bodyPr wrap="square" rtlCol="0">
            <a:spAutoFit/>
          </a:bodyPr>
          <a:lstStyle/>
          <a:p>
            <a:r>
              <a:rPr lang="fr-FR" dirty="0"/>
              <a:t>: </a:t>
            </a:r>
            <a:r>
              <a:rPr lang="fr-FR" sz="2400" b="1" dirty="0"/>
              <a:t>L'île </a:t>
            </a:r>
            <a:r>
              <a:rPr lang="fr-FR" sz="2400" b="1" dirty="0" err="1"/>
              <a:t>Lítla</a:t>
            </a:r>
            <a:r>
              <a:rPr lang="fr-FR" sz="2400" b="1" dirty="0"/>
              <a:t> </a:t>
            </a:r>
            <a:r>
              <a:rPr lang="fr-FR" sz="2400" b="1" dirty="0" err="1"/>
              <a:t>Dímun</a:t>
            </a:r>
            <a:r>
              <a:rPr lang="fr-FR" sz="2400" b="1" dirty="0"/>
              <a:t> aux Féroé</a:t>
            </a:r>
          </a:p>
        </p:txBody>
      </p:sp>
    </p:spTree>
    <p:extLst>
      <p:ext uri="{BB962C8B-B14F-4D97-AF65-F5344CB8AC3E}">
        <p14:creationId xmlns:p14="http://schemas.microsoft.com/office/powerpoint/2010/main" val="375418805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plein air, eau, océan&#10;&#10;Description générée automatiquement">
            <a:extLst>
              <a:ext uri="{FF2B5EF4-FFF2-40B4-BE49-F238E27FC236}">
                <a16:creationId xmlns:a16="http://schemas.microsoft.com/office/drawing/2014/main" id="{4D82CD33-CC27-CEF6-EC33-F6CA651C4B1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3684" y="194516"/>
            <a:ext cx="9464631" cy="6300000"/>
          </a:xfrm>
          <a:prstGeom prst="rect">
            <a:avLst/>
          </a:prstGeom>
          <a:effectLst>
            <a:softEdge rad="635000"/>
          </a:effectLst>
        </p:spPr>
      </p:pic>
      <p:sp>
        <p:nvSpPr>
          <p:cNvPr id="4" name="ZoneTexte 3">
            <a:extLst>
              <a:ext uri="{FF2B5EF4-FFF2-40B4-BE49-F238E27FC236}">
                <a16:creationId xmlns:a16="http://schemas.microsoft.com/office/drawing/2014/main" id="{E3841779-8722-4928-A054-C66B115DF319}"/>
              </a:ext>
            </a:extLst>
          </p:cNvPr>
          <p:cNvSpPr txBox="1"/>
          <p:nvPr/>
        </p:nvSpPr>
        <p:spPr>
          <a:xfrm>
            <a:off x="4103370" y="6046557"/>
            <a:ext cx="8675370" cy="461665"/>
          </a:xfrm>
          <a:prstGeom prst="rect">
            <a:avLst/>
          </a:prstGeom>
          <a:noFill/>
        </p:spPr>
        <p:txBody>
          <a:bodyPr wrap="square" rtlCol="0">
            <a:spAutoFit/>
          </a:bodyPr>
          <a:lstStyle/>
          <a:p>
            <a:r>
              <a:rPr lang="fr-FR" sz="2400" b="1"/>
              <a:t>La côte à l'ouest de Lopra, Suðuroy</a:t>
            </a:r>
            <a:endParaRPr lang="fr-FR" sz="2400" b="1" dirty="0"/>
          </a:p>
        </p:txBody>
      </p:sp>
    </p:spTree>
    <p:extLst>
      <p:ext uri="{BB962C8B-B14F-4D97-AF65-F5344CB8AC3E}">
        <p14:creationId xmlns:p14="http://schemas.microsoft.com/office/powerpoint/2010/main" val="2802782921"/>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montagne, paysage&#10;&#10;Description générée automatiquement">
            <a:extLst>
              <a:ext uri="{FF2B5EF4-FFF2-40B4-BE49-F238E27FC236}">
                <a16:creationId xmlns:a16="http://schemas.microsoft.com/office/drawing/2014/main" id="{237CAD1E-6363-9578-27B3-CF975196BB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6179" y="180633"/>
            <a:ext cx="9279642" cy="6300000"/>
          </a:xfrm>
          <a:prstGeom prst="rect">
            <a:avLst/>
          </a:prstGeom>
          <a:effectLst>
            <a:softEdge rad="635000"/>
          </a:effectLst>
        </p:spPr>
      </p:pic>
      <p:sp>
        <p:nvSpPr>
          <p:cNvPr id="4" name="ZoneTexte 3">
            <a:extLst>
              <a:ext uri="{FF2B5EF4-FFF2-40B4-BE49-F238E27FC236}">
                <a16:creationId xmlns:a16="http://schemas.microsoft.com/office/drawing/2014/main" id="{D76BF10A-9DDD-BCA0-126C-0E3C2EA5766C}"/>
              </a:ext>
            </a:extLst>
          </p:cNvPr>
          <p:cNvSpPr txBox="1"/>
          <p:nvPr/>
        </p:nvSpPr>
        <p:spPr>
          <a:xfrm>
            <a:off x="4423410" y="6018968"/>
            <a:ext cx="8458200" cy="461665"/>
          </a:xfrm>
          <a:prstGeom prst="rect">
            <a:avLst/>
          </a:prstGeom>
          <a:noFill/>
        </p:spPr>
        <p:txBody>
          <a:bodyPr wrap="square" rtlCol="0">
            <a:spAutoFit/>
          </a:bodyPr>
          <a:lstStyle/>
          <a:p>
            <a:r>
              <a:rPr lang="fr-FR" sz="2400" b="1" dirty="0" err="1">
                <a:solidFill>
                  <a:srgbClr val="FFFF00"/>
                </a:solidFill>
              </a:rPr>
              <a:t>Tvøroyri</a:t>
            </a:r>
            <a:r>
              <a:rPr lang="fr-FR" sz="2400" b="1" dirty="0">
                <a:solidFill>
                  <a:srgbClr val="FFFF00"/>
                </a:solidFill>
              </a:rPr>
              <a:t>, île de Suðuroy.</a:t>
            </a:r>
          </a:p>
        </p:txBody>
      </p:sp>
    </p:spTree>
    <p:extLst>
      <p:ext uri="{BB962C8B-B14F-4D97-AF65-F5344CB8AC3E}">
        <p14:creationId xmlns:p14="http://schemas.microsoft.com/office/powerpoint/2010/main" val="485052203"/>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aysage, bâtiment&#10;&#10;Description générée automatiquement">
            <a:extLst>
              <a:ext uri="{FF2B5EF4-FFF2-40B4-BE49-F238E27FC236}">
                <a16:creationId xmlns:a16="http://schemas.microsoft.com/office/drawing/2014/main" id="{894BAE20-D2B1-7A6A-FD27-F5C1D666A7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10" y="191915"/>
            <a:ext cx="9464780" cy="6300000"/>
          </a:xfrm>
          <a:prstGeom prst="rect">
            <a:avLst/>
          </a:prstGeom>
          <a:effectLst>
            <a:softEdge rad="635000"/>
          </a:effectLst>
        </p:spPr>
      </p:pic>
      <p:sp>
        <p:nvSpPr>
          <p:cNvPr id="4" name="ZoneTexte 3">
            <a:extLst>
              <a:ext uri="{FF2B5EF4-FFF2-40B4-BE49-F238E27FC236}">
                <a16:creationId xmlns:a16="http://schemas.microsoft.com/office/drawing/2014/main" id="{1560EA0C-9E28-E8A3-8A15-9C2721546DD9}"/>
              </a:ext>
            </a:extLst>
          </p:cNvPr>
          <p:cNvSpPr txBox="1"/>
          <p:nvPr/>
        </p:nvSpPr>
        <p:spPr>
          <a:xfrm>
            <a:off x="3360420" y="6204420"/>
            <a:ext cx="8983980" cy="461665"/>
          </a:xfrm>
          <a:prstGeom prst="rect">
            <a:avLst/>
          </a:prstGeom>
          <a:noFill/>
        </p:spPr>
        <p:txBody>
          <a:bodyPr wrap="square" rtlCol="0">
            <a:spAutoFit/>
          </a:bodyPr>
          <a:lstStyle/>
          <a:p>
            <a:r>
              <a:rPr lang="fr-FR" sz="2400" b="1" dirty="0" err="1">
                <a:solidFill>
                  <a:srgbClr val="FFFF00"/>
                </a:solidFill>
              </a:rPr>
              <a:t>Vagur</a:t>
            </a:r>
            <a:r>
              <a:rPr lang="fr-FR" sz="2400" b="1" dirty="0">
                <a:solidFill>
                  <a:srgbClr val="FFFF00"/>
                </a:solidFill>
              </a:rPr>
              <a:t>, Îles Féroé, en hiver, soleil sur la pente</a:t>
            </a:r>
          </a:p>
        </p:txBody>
      </p:sp>
    </p:spTree>
    <p:extLst>
      <p:ext uri="{BB962C8B-B14F-4D97-AF65-F5344CB8AC3E}">
        <p14:creationId xmlns:p14="http://schemas.microsoft.com/office/powerpoint/2010/main" val="3110312657"/>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ein air, bâtiment, Cottage&#10;&#10;Description générée automatiquement">
            <a:extLst>
              <a:ext uri="{FF2B5EF4-FFF2-40B4-BE49-F238E27FC236}">
                <a16:creationId xmlns:a16="http://schemas.microsoft.com/office/drawing/2014/main" id="{EE876B2B-5B26-90D6-7E95-16CCDF43244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3684" y="279000"/>
            <a:ext cx="9464631" cy="6300000"/>
          </a:xfrm>
          <a:prstGeom prst="rect">
            <a:avLst/>
          </a:prstGeom>
          <a:effectLst>
            <a:softEdge rad="635000"/>
          </a:effectLst>
        </p:spPr>
      </p:pic>
      <p:sp>
        <p:nvSpPr>
          <p:cNvPr id="4" name="ZoneTexte 3">
            <a:extLst>
              <a:ext uri="{FF2B5EF4-FFF2-40B4-BE49-F238E27FC236}">
                <a16:creationId xmlns:a16="http://schemas.microsoft.com/office/drawing/2014/main" id="{B9211CC0-22C0-AE81-80EE-511D69E51A4B}"/>
              </a:ext>
            </a:extLst>
          </p:cNvPr>
          <p:cNvSpPr txBox="1"/>
          <p:nvPr/>
        </p:nvSpPr>
        <p:spPr>
          <a:xfrm>
            <a:off x="3246120" y="6117335"/>
            <a:ext cx="10298430" cy="461665"/>
          </a:xfrm>
          <a:prstGeom prst="rect">
            <a:avLst/>
          </a:prstGeom>
          <a:noFill/>
        </p:spPr>
        <p:txBody>
          <a:bodyPr wrap="square" rtlCol="0">
            <a:spAutoFit/>
          </a:bodyPr>
          <a:lstStyle/>
          <a:p>
            <a:r>
              <a:rPr lang="fr-FR" sz="2400" b="1">
                <a:solidFill>
                  <a:srgbClr val="FFFF00"/>
                </a:solidFill>
              </a:rPr>
              <a:t>L'église de Porkeri (1847), île de Suðuroy.</a:t>
            </a:r>
            <a:endParaRPr lang="fr-FR" sz="2400" b="1" dirty="0">
              <a:solidFill>
                <a:srgbClr val="FFFF00"/>
              </a:solidFill>
            </a:endParaRPr>
          </a:p>
        </p:txBody>
      </p:sp>
    </p:spTree>
    <p:extLst>
      <p:ext uri="{BB962C8B-B14F-4D97-AF65-F5344CB8AC3E}">
        <p14:creationId xmlns:p14="http://schemas.microsoft.com/office/powerpoint/2010/main" val="2772255304"/>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ateau, eau&#10;&#10;Description générée automatiquement">
            <a:extLst>
              <a:ext uri="{FF2B5EF4-FFF2-40B4-BE49-F238E27FC236}">
                <a16:creationId xmlns:a16="http://schemas.microsoft.com/office/drawing/2014/main" id="{8F48E8CB-452E-9FB1-AF94-9D5B38A9906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1754" y="279000"/>
            <a:ext cx="9468492" cy="6300000"/>
          </a:xfrm>
          <a:prstGeom prst="rect">
            <a:avLst/>
          </a:prstGeom>
          <a:effectLst>
            <a:softEdge rad="635000"/>
          </a:effectLst>
        </p:spPr>
      </p:pic>
      <p:sp>
        <p:nvSpPr>
          <p:cNvPr id="4" name="ZoneTexte 3">
            <a:extLst>
              <a:ext uri="{FF2B5EF4-FFF2-40B4-BE49-F238E27FC236}">
                <a16:creationId xmlns:a16="http://schemas.microsoft.com/office/drawing/2014/main" id="{DE4D9DEF-2522-8FD9-4D5D-39C21E02EFFA}"/>
              </a:ext>
            </a:extLst>
          </p:cNvPr>
          <p:cNvSpPr txBox="1"/>
          <p:nvPr/>
        </p:nvSpPr>
        <p:spPr>
          <a:xfrm>
            <a:off x="2034540" y="6117335"/>
            <a:ext cx="9749790" cy="461665"/>
          </a:xfrm>
          <a:prstGeom prst="rect">
            <a:avLst/>
          </a:prstGeom>
          <a:noFill/>
        </p:spPr>
        <p:txBody>
          <a:bodyPr wrap="square" rtlCol="0">
            <a:spAutoFit/>
          </a:bodyPr>
          <a:lstStyle/>
          <a:p>
            <a:r>
              <a:rPr lang="fr-FR" sz="2400" b="1" dirty="0">
                <a:solidFill>
                  <a:srgbClr val="FFFF00"/>
                </a:solidFill>
              </a:rPr>
              <a:t>Le port de </a:t>
            </a:r>
            <a:r>
              <a:rPr lang="fr-FR" sz="2400" b="1" dirty="0" err="1">
                <a:solidFill>
                  <a:srgbClr val="FFFF00"/>
                </a:solidFill>
              </a:rPr>
              <a:t>Klaksvík</a:t>
            </a:r>
            <a:r>
              <a:rPr lang="fr-FR" sz="2400" b="1" dirty="0">
                <a:solidFill>
                  <a:srgbClr val="FFFF00"/>
                </a:solidFill>
              </a:rPr>
              <a:t> (seconde ville de l'archipel), île de Borðoy.</a:t>
            </a:r>
          </a:p>
        </p:txBody>
      </p:sp>
    </p:spTree>
    <p:extLst>
      <p:ext uri="{BB962C8B-B14F-4D97-AF65-F5344CB8AC3E}">
        <p14:creationId xmlns:p14="http://schemas.microsoft.com/office/powerpoint/2010/main" val="129403146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nuage, ciel&#10;&#10;Description générée automatiquement">
            <a:extLst>
              <a:ext uri="{FF2B5EF4-FFF2-40B4-BE49-F238E27FC236}">
                <a16:creationId xmlns:a16="http://schemas.microsoft.com/office/drawing/2014/main" id="{FADC85F1-1F3B-00B9-84C5-16CEECE03EF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1754" y="279000"/>
            <a:ext cx="9468491" cy="6300000"/>
          </a:xfrm>
          <a:prstGeom prst="rect">
            <a:avLst/>
          </a:prstGeom>
          <a:effectLst>
            <a:softEdge rad="635000"/>
          </a:effectLst>
        </p:spPr>
      </p:pic>
      <p:sp>
        <p:nvSpPr>
          <p:cNvPr id="4" name="ZoneTexte 3">
            <a:extLst>
              <a:ext uri="{FF2B5EF4-FFF2-40B4-BE49-F238E27FC236}">
                <a16:creationId xmlns:a16="http://schemas.microsoft.com/office/drawing/2014/main" id="{079488CC-06A7-A74A-1A30-9A74A44AE0A6}"/>
              </a:ext>
            </a:extLst>
          </p:cNvPr>
          <p:cNvSpPr txBox="1"/>
          <p:nvPr/>
        </p:nvSpPr>
        <p:spPr>
          <a:xfrm>
            <a:off x="2386644" y="6158375"/>
            <a:ext cx="9679626" cy="461665"/>
          </a:xfrm>
          <a:prstGeom prst="rect">
            <a:avLst/>
          </a:prstGeom>
          <a:noFill/>
        </p:spPr>
        <p:txBody>
          <a:bodyPr wrap="square" rtlCol="0">
            <a:spAutoFit/>
          </a:bodyPr>
          <a:lstStyle/>
          <a:p>
            <a:r>
              <a:rPr lang="fr-FR" sz="2400" b="1" dirty="0" err="1">
                <a:solidFill>
                  <a:srgbClr val="FFFF00"/>
                </a:solidFill>
              </a:rPr>
              <a:t>Sørvágur</a:t>
            </a:r>
            <a:r>
              <a:rPr lang="fr-FR" sz="2400" b="1" dirty="0">
                <a:solidFill>
                  <a:srgbClr val="FFFF00"/>
                </a:solidFill>
              </a:rPr>
              <a:t>, île de </a:t>
            </a:r>
            <a:r>
              <a:rPr lang="fr-FR" sz="2400" b="1" dirty="0" err="1">
                <a:solidFill>
                  <a:srgbClr val="FFFF00"/>
                </a:solidFill>
              </a:rPr>
              <a:t>Vágar</a:t>
            </a:r>
            <a:r>
              <a:rPr lang="fr-FR" sz="2400" b="1" dirty="0">
                <a:solidFill>
                  <a:srgbClr val="FFFF00"/>
                </a:solidFill>
              </a:rPr>
              <a:t> et île de Mykines en arrière-plan.</a:t>
            </a:r>
          </a:p>
        </p:txBody>
      </p:sp>
    </p:spTree>
    <p:extLst>
      <p:ext uri="{BB962C8B-B14F-4D97-AF65-F5344CB8AC3E}">
        <p14:creationId xmlns:p14="http://schemas.microsoft.com/office/powerpoint/2010/main" val="2202445952"/>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nuage, nature, plein air&#10;&#10;Description générée automatiquement">
            <a:extLst>
              <a:ext uri="{FF2B5EF4-FFF2-40B4-BE49-F238E27FC236}">
                <a16:creationId xmlns:a16="http://schemas.microsoft.com/office/drawing/2014/main" id="{B6A4189B-02B4-815B-9242-354147D0C23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13180" y="122128"/>
            <a:ext cx="9464634" cy="6300000"/>
          </a:xfrm>
          <a:prstGeom prst="rect">
            <a:avLst/>
          </a:prstGeom>
          <a:effectLst>
            <a:softEdge rad="635000"/>
          </a:effectLst>
        </p:spPr>
      </p:pic>
      <p:sp>
        <p:nvSpPr>
          <p:cNvPr id="4" name="ZoneTexte 3">
            <a:extLst>
              <a:ext uri="{FF2B5EF4-FFF2-40B4-BE49-F238E27FC236}">
                <a16:creationId xmlns:a16="http://schemas.microsoft.com/office/drawing/2014/main" id="{BB57F8B3-D9D4-6A8A-7427-E6913B01D2CE}"/>
              </a:ext>
            </a:extLst>
          </p:cNvPr>
          <p:cNvSpPr txBox="1"/>
          <p:nvPr/>
        </p:nvSpPr>
        <p:spPr>
          <a:xfrm>
            <a:off x="4697730" y="5960463"/>
            <a:ext cx="8629650"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Mykines, îles Féroé</a:t>
            </a:r>
            <a:endParaRPr lang="fr-FR" b="1" dirty="0">
              <a:solidFill>
                <a:srgbClr val="FFFF00"/>
              </a:solidFill>
            </a:endParaRPr>
          </a:p>
        </p:txBody>
      </p:sp>
    </p:spTree>
    <p:extLst>
      <p:ext uri="{BB962C8B-B14F-4D97-AF65-F5344CB8AC3E}">
        <p14:creationId xmlns:p14="http://schemas.microsoft.com/office/powerpoint/2010/main" val="412273046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herbe, Visage humain, habits&#10;&#10;Description générée automatiquement">
            <a:extLst>
              <a:ext uri="{FF2B5EF4-FFF2-40B4-BE49-F238E27FC236}">
                <a16:creationId xmlns:a16="http://schemas.microsoft.com/office/drawing/2014/main" id="{D6766D1B-12EF-ED2D-1C07-85E9613EB69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29831" y="189000"/>
            <a:ext cx="4320000" cy="6480000"/>
          </a:xfrm>
          <a:prstGeom prst="rect">
            <a:avLst/>
          </a:prstGeom>
          <a:effectLst>
            <a:softEdge rad="635000"/>
          </a:effectLst>
        </p:spPr>
      </p:pic>
      <p:sp>
        <p:nvSpPr>
          <p:cNvPr id="4" name="ZoneTexte 3">
            <a:extLst>
              <a:ext uri="{FF2B5EF4-FFF2-40B4-BE49-F238E27FC236}">
                <a16:creationId xmlns:a16="http://schemas.microsoft.com/office/drawing/2014/main" id="{429F0D23-D53A-D238-512A-F74FFC3ACE13}"/>
              </a:ext>
            </a:extLst>
          </p:cNvPr>
          <p:cNvSpPr txBox="1"/>
          <p:nvPr/>
        </p:nvSpPr>
        <p:spPr>
          <a:xfrm>
            <a:off x="5840730" y="3543300"/>
            <a:ext cx="4926330" cy="830997"/>
          </a:xfrm>
          <a:prstGeom prst="rect">
            <a:avLst/>
          </a:prstGeom>
          <a:noFill/>
        </p:spPr>
        <p:txBody>
          <a:bodyPr wrap="square" rtlCol="0">
            <a:spAutoFit/>
          </a:bodyPr>
          <a:lstStyle/>
          <a:p>
            <a:r>
              <a:rPr lang="fr-FR" sz="2400" b="1" dirty="0">
                <a:solidFill>
                  <a:srgbClr val="FFFF00"/>
                </a:solidFill>
              </a:rPr>
              <a:t>Étudiantes en costume de promotion (2003).</a:t>
            </a:r>
          </a:p>
        </p:txBody>
      </p:sp>
    </p:spTree>
    <p:extLst>
      <p:ext uri="{BB962C8B-B14F-4D97-AF65-F5344CB8AC3E}">
        <p14:creationId xmlns:p14="http://schemas.microsoft.com/office/powerpoint/2010/main" val="1610298461"/>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lac, personnes, eau&#10;&#10;Description générée automatiquement">
            <a:extLst>
              <a:ext uri="{FF2B5EF4-FFF2-40B4-BE49-F238E27FC236}">
                <a16:creationId xmlns:a16="http://schemas.microsoft.com/office/drawing/2014/main" id="{2FC62612-81AD-9639-6D1E-1842B98FD31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4F628019-25DF-26B9-5F2D-EF5F95340196}"/>
              </a:ext>
            </a:extLst>
          </p:cNvPr>
          <p:cNvSpPr txBox="1"/>
          <p:nvPr/>
        </p:nvSpPr>
        <p:spPr>
          <a:xfrm>
            <a:off x="1466850" y="6206490"/>
            <a:ext cx="9258300" cy="461665"/>
          </a:xfrm>
          <a:prstGeom prst="rect">
            <a:avLst/>
          </a:prstGeom>
          <a:noFill/>
        </p:spPr>
        <p:txBody>
          <a:bodyPr wrap="square" rtlCol="0">
            <a:spAutoFit/>
          </a:bodyPr>
          <a:lstStyle/>
          <a:p>
            <a:r>
              <a:rPr lang="fr-FR" sz="2400" b="1" dirty="0"/>
              <a:t>Chasse à la baleine dans les îles Féroé (</a:t>
            </a:r>
            <a:r>
              <a:rPr lang="fr-FR" sz="2400" b="1" dirty="0" err="1"/>
              <a:t>Grindadráp</a:t>
            </a:r>
            <a:r>
              <a:rPr lang="fr-FR" sz="2400" b="1" dirty="0"/>
              <a:t>) à </a:t>
            </a:r>
            <a:r>
              <a:rPr lang="fr-FR" sz="2400" b="1" dirty="0" err="1"/>
              <a:t>Vágur</a:t>
            </a:r>
            <a:endParaRPr lang="fr-FR" sz="2400" b="1" dirty="0"/>
          </a:p>
        </p:txBody>
      </p:sp>
    </p:spTree>
    <p:extLst>
      <p:ext uri="{BB962C8B-B14F-4D97-AF65-F5344CB8AC3E}">
        <p14:creationId xmlns:p14="http://schemas.microsoft.com/office/powerpoint/2010/main" val="2924290112"/>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ciel, herbe&#10;&#10;Description générée automatiquement">
            <a:extLst>
              <a:ext uri="{FF2B5EF4-FFF2-40B4-BE49-F238E27FC236}">
                <a16:creationId xmlns:a16="http://schemas.microsoft.com/office/drawing/2014/main" id="{6C80ACE5-088D-3C73-D84F-424751F91B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635000"/>
          </a:effectLst>
        </p:spPr>
      </p:pic>
      <p:sp>
        <p:nvSpPr>
          <p:cNvPr id="4" name="ZoneTexte 3">
            <a:extLst>
              <a:ext uri="{FF2B5EF4-FFF2-40B4-BE49-F238E27FC236}">
                <a16:creationId xmlns:a16="http://schemas.microsoft.com/office/drawing/2014/main" id="{E04C1727-F3E2-D2F0-63AA-59FF4066EBDD}"/>
              </a:ext>
            </a:extLst>
          </p:cNvPr>
          <p:cNvSpPr txBox="1"/>
          <p:nvPr/>
        </p:nvSpPr>
        <p:spPr>
          <a:xfrm>
            <a:off x="3973830" y="6230492"/>
            <a:ext cx="8218170"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Vue de Tórshavn, Îles Féroé.</a:t>
            </a:r>
          </a:p>
        </p:txBody>
      </p:sp>
    </p:spTree>
    <p:extLst>
      <p:ext uri="{BB962C8B-B14F-4D97-AF65-F5344CB8AC3E}">
        <p14:creationId xmlns:p14="http://schemas.microsoft.com/office/powerpoint/2010/main" val="513892935"/>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ciel, eau&#10;&#10;Description générée automatiquement">
            <a:extLst>
              <a:ext uri="{FF2B5EF4-FFF2-40B4-BE49-F238E27FC236}">
                <a16:creationId xmlns:a16="http://schemas.microsoft.com/office/drawing/2014/main" id="{B111169C-AA9F-6E81-AA69-C807BE1213B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3686" y="279000"/>
            <a:ext cx="9464628" cy="6300000"/>
          </a:xfrm>
          <a:prstGeom prst="rect">
            <a:avLst/>
          </a:prstGeom>
          <a:effectLst>
            <a:softEdge rad="635000"/>
          </a:effectLst>
        </p:spPr>
      </p:pic>
      <p:sp>
        <p:nvSpPr>
          <p:cNvPr id="4" name="ZoneTexte 3">
            <a:extLst>
              <a:ext uri="{FF2B5EF4-FFF2-40B4-BE49-F238E27FC236}">
                <a16:creationId xmlns:a16="http://schemas.microsoft.com/office/drawing/2014/main" id="{E2A8EB42-F8E1-3D84-4E98-452CCBCA21DD}"/>
              </a:ext>
            </a:extLst>
          </p:cNvPr>
          <p:cNvSpPr txBox="1"/>
          <p:nvPr/>
        </p:nvSpPr>
        <p:spPr>
          <a:xfrm>
            <a:off x="4720590" y="6117335"/>
            <a:ext cx="10538460" cy="461665"/>
          </a:xfrm>
          <a:prstGeom prst="rect">
            <a:avLst/>
          </a:prstGeom>
          <a:noFill/>
        </p:spPr>
        <p:txBody>
          <a:bodyPr wrap="square" rtlCol="0">
            <a:spAutoFit/>
          </a:bodyPr>
          <a:lstStyle/>
          <a:p>
            <a:r>
              <a:rPr lang="fr-FR" sz="2400" b="1" dirty="0">
                <a:solidFill>
                  <a:srgbClr val="FFFF00"/>
                </a:solidFill>
              </a:rPr>
              <a:t>Le fort de </a:t>
            </a:r>
            <a:r>
              <a:rPr lang="fr-FR" sz="2400" b="1" dirty="0" err="1">
                <a:solidFill>
                  <a:srgbClr val="FFFF00"/>
                </a:solidFill>
              </a:rPr>
              <a:t>Skansin</a:t>
            </a:r>
            <a:endParaRPr lang="fr-FR" sz="2400" b="1" dirty="0">
              <a:solidFill>
                <a:srgbClr val="FFFF00"/>
              </a:solidFill>
            </a:endParaRPr>
          </a:p>
        </p:txBody>
      </p:sp>
    </p:spTree>
    <p:extLst>
      <p:ext uri="{BB962C8B-B14F-4D97-AF65-F5344CB8AC3E}">
        <p14:creationId xmlns:p14="http://schemas.microsoft.com/office/powerpoint/2010/main" val="241082008"/>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5" name="Image 4" descr="Une image contenant transport, embarcation, bateau, Architecture navale&#10;&#10;Description générée automatiquement">
            <a:extLst>
              <a:ext uri="{FF2B5EF4-FFF2-40B4-BE49-F238E27FC236}">
                <a16:creationId xmlns:a16="http://schemas.microsoft.com/office/drawing/2014/main" id="{D4554EEA-6873-E234-46C7-DF03730077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218" y="279000"/>
            <a:ext cx="9409564" cy="6300000"/>
          </a:xfrm>
          <a:prstGeom prst="rect">
            <a:avLst/>
          </a:prstGeom>
          <a:effectLst>
            <a:softEdge rad="635000"/>
          </a:effectLst>
        </p:spPr>
      </p:pic>
      <p:sp>
        <p:nvSpPr>
          <p:cNvPr id="6" name="ZoneTexte 5">
            <a:extLst>
              <a:ext uri="{FF2B5EF4-FFF2-40B4-BE49-F238E27FC236}">
                <a16:creationId xmlns:a16="http://schemas.microsoft.com/office/drawing/2014/main" id="{7C403DEE-084A-DEE4-21C4-94FC5738D841}"/>
              </a:ext>
            </a:extLst>
          </p:cNvPr>
          <p:cNvSpPr txBox="1"/>
          <p:nvPr/>
        </p:nvSpPr>
        <p:spPr>
          <a:xfrm>
            <a:off x="3494338" y="6117335"/>
            <a:ext cx="9615872" cy="461665"/>
          </a:xfrm>
          <a:prstGeom prst="rect">
            <a:avLst/>
          </a:prstGeom>
          <a:noFill/>
        </p:spPr>
        <p:txBody>
          <a:bodyPr wrap="square" rtlCol="0">
            <a:spAutoFit/>
          </a:bodyPr>
          <a:lstStyle/>
          <a:p>
            <a:r>
              <a:rPr lang="fr-FR" sz="2400" b="1" dirty="0">
                <a:solidFill>
                  <a:srgbClr val="FFFF00"/>
                </a:solidFill>
              </a:rPr>
              <a:t>un ferry de la </a:t>
            </a:r>
            <a:r>
              <a:rPr lang="fr-FR" sz="2400" b="1" dirty="0" err="1">
                <a:solidFill>
                  <a:srgbClr val="FFFF00"/>
                </a:solidFill>
              </a:rPr>
              <a:t>Smyril</a:t>
            </a:r>
            <a:r>
              <a:rPr lang="fr-FR" sz="2400" b="1" dirty="0">
                <a:solidFill>
                  <a:srgbClr val="FFFF00"/>
                </a:solidFill>
              </a:rPr>
              <a:t> Line à Tórshavn</a:t>
            </a:r>
          </a:p>
        </p:txBody>
      </p:sp>
    </p:spTree>
    <p:extLst>
      <p:ext uri="{BB962C8B-B14F-4D97-AF65-F5344CB8AC3E}">
        <p14:creationId xmlns:p14="http://schemas.microsoft.com/office/powerpoint/2010/main" val="1310219434"/>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nuage, bâtiment&#10;&#10;Description générée automatiquement">
            <a:extLst>
              <a:ext uri="{FF2B5EF4-FFF2-40B4-BE49-F238E27FC236}">
                <a16:creationId xmlns:a16="http://schemas.microsoft.com/office/drawing/2014/main" id="{9C26EDFE-CDC4-3840-5E38-377712B66E4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3684" y="279000"/>
            <a:ext cx="9464632" cy="6300000"/>
          </a:xfrm>
          <a:prstGeom prst="rect">
            <a:avLst/>
          </a:prstGeom>
          <a:effectLst>
            <a:softEdge rad="635000"/>
          </a:effectLst>
        </p:spPr>
      </p:pic>
      <p:sp>
        <p:nvSpPr>
          <p:cNvPr id="4" name="ZoneTexte 3">
            <a:extLst>
              <a:ext uri="{FF2B5EF4-FFF2-40B4-BE49-F238E27FC236}">
                <a16:creationId xmlns:a16="http://schemas.microsoft.com/office/drawing/2014/main" id="{39C55CEE-7977-FA7E-48DC-527A565A0BA9}"/>
              </a:ext>
            </a:extLst>
          </p:cNvPr>
          <p:cNvSpPr txBox="1"/>
          <p:nvPr/>
        </p:nvSpPr>
        <p:spPr>
          <a:xfrm>
            <a:off x="4423410" y="6126480"/>
            <a:ext cx="9098280" cy="461665"/>
          </a:xfrm>
          <a:prstGeom prst="rect">
            <a:avLst/>
          </a:prstGeom>
          <a:noFill/>
        </p:spPr>
        <p:txBody>
          <a:bodyPr wrap="square" rtlCol="0">
            <a:spAutoFit/>
          </a:bodyPr>
          <a:lstStyle/>
          <a:p>
            <a:r>
              <a:rPr lang="fr-FR" sz="2400" b="1" dirty="0" err="1">
                <a:solidFill>
                  <a:srgbClr val="FFFF00"/>
                </a:solidFill>
              </a:rPr>
              <a:t>Vesturkirkjan</a:t>
            </a:r>
            <a:r>
              <a:rPr lang="fr-FR" sz="2400" b="1" dirty="0">
                <a:solidFill>
                  <a:srgbClr val="FFFF00"/>
                </a:solidFill>
              </a:rPr>
              <a:t>, Tórshavn</a:t>
            </a:r>
          </a:p>
        </p:txBody>
      </p:sp>
    </p:spTree>
    <p:extLst>
      <p:ext uri="{BB962C8B-B14F-4D97-AF65-F5344CB8AC3E}">
        <p14:creationId xmlns:p14="http://schemas.microsoft.com/office/powerpoint/2010/main" val="981616062"/>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bateau, véhicule&#10;&#10;Description générée automatiquement">
            <a:extLst>
              <a:ext uri="{FF2B5EF4-FFF2-40B4-BE49-F238E27FC236}">
                <a16:creationId xmlns:a16="http://schemas.microsoft.com/office/drawing/2014/main" id="{3CAB4AF6-336D-71F4-B24C-1011908B64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34004" y="594000"/>
            <a:ext cx="7560000" cy="5670000"/>
          </a:xfrm>
          <a:prstGeom prst="rect">
            <a:avLst/>
          </a:prstGeom>
          <a:effectLst>
            <a:softEdge rad="635000"/>
          </a:effectLst>
        </p:spPr>
      </p:pic>
      <p:sp>
        <p:nvSpPr>
          <p:cNvPr id="4" name="ZoneTexte 3">
            <a:extLst>
              <a:ext uri="{FF2B5EF4-FFF2-40B4-BE49-F238E27FC236}">
                <a16:creationId xmlns:a16="http://schemas.microsoft.com/office/drawing/2014/main" id="{F613B37D-D089-FE11-5000-53C226E2B05F}"/>
              </a:ext>
            </a:extLst>
          </p:cNvPr>
          <p:cNvSpPr txBox="1"/>
          <p:nvPr/>
        </p:nvSpPr>
        <p:spPr>
          <a:xfrm>
            <a:off x="2512792" y="363167"/>
            <a:ext cx="7670914" cy="461665"/>
          </a:xfrm>
          <a:prstGeom prst="rect">
            <a:avLst/>
          </a:prstGeom>
          <a:noFill/>
        </p:spPr>
        <p:txBody>
          <a:bodyPr wrap="square" rtlCol="0">
            <a:spAutoFit/>
          </a:bodyPr>
          <a:lstStyle/>
          <a:p>
            <a:r>
              <a:rPr lang="fr-FR" sz="2400" b="1" dirty="0">
                <a:solidFill>
                  <a:srgbClr val="FFFF00"/>
                </a:solidFill>
              </a:rPr>
              <a:t>Lorient Vous A Présenté L’Île Féroé ( Le Danemark )</a:t>
            </a:r>
          </a:p>
        </p:txBody>
      </p:sp>
      <p:sp>
        <p:nvSpPr>
          <p:cNvPr id="5" name="ZoneTexte 4">
            <a:extLst>
              <a:ext uri="{FF2B5EF4-FFF2-40B4-BE49-F238E27FC236}">
                <a16:creationId xmlns:a16="http://schemas.microsoft.com/office/drawing/2014/main" id="{C2BC7098-0F21-C050-6B15-9A07D7C7B82B}"/>
              </a:ext>
            </a:extLst>
          </p:cNvPr>
          <p:cNvSpPr txBox="1"/>
          <p:nvPr/>
        </p:nvSpPr>
        <p:spPr>
          <a:xfrm>
            <a:off x="2711669" y="6180312"/>
            <a:ext cx="5076496"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7" name="ZoneTexte 6">
            <a:extLst>
              <a:ext uri="{FF2B5EF4-FFF2-40B4-BE49-F238E27FC236}">
                <a16:creationId xmlns:a16="http://schemas.microsoft.com/office/drawing/2014/main" id="{8332FE9A-651D-438B-921C-867B813D29EF}"/>
              </a:ext>
            </a:extLst>
          </p:cNvPr>
          <p:cNvSpPr txBox="1"/>
          <p:nvPr/>
        </p:nvSpPr>
        <p:spPr>
          <a:xfrm>
            <a:off x="7977351" y="6116855"/>
            <a:ext cx="2596056"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296080454"/>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95</TotalTime>
  <Words>400</Words>
  <Application>Microsoft Office PowerPoint</Application>
  <PresentationFormat>Grand écran</PresentationFormat>
  <Paragraphs>32</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2024-03-28T12:04:19Z</dcterms:created>
  <dcterms:modified xsi:type="dcterms:W3CDTF">2024-03-28T15:44:39Z</dcterms:modified>
</cp:coreProperties>
</file>